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02_79A8C775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modernComment_132_FD65F649.xml" ContentType="application/vnd.ms-powerpoint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omments/modernComment_148_800D9C47.xml" ContentType="application/vnd.ms-powerpoint.comments+xml"/>
  <Override PartName="/ppt/comments/modernComment_14F_56A21898.xml" ContentType="application/vnd.ms-powerpoint.comments+xml"/>
  <Override PartName="/ppt/comments/modernComment_159_BBBE5C96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258" r:id="rId2"/>
    <p:sldId id="295" r:id="rId3"/>
    <p:sldId id="301" r:id="rId4"/>
    <p:sldId id="302" r:id="rId5"/>
    <p:sldId id="303" r:id="rId6"/>
    <p:sldId id="296" r:id="rId7"/>
    <p:sldId id="306" r:id="rId8"/>
    <p:sldId id="307" r:id="rId9"/>
    <p:sldId id="308" r:id="rId10"/>
    <p:sldId id="310" r:id="rId11"/>
    <p:sldId id="312" r:id="rId12"/>
    <p:sldId id="314" r:id="rId13"/>
    <p:sldId id="319" r:id="rId14"/>
    <p:sldId id="318" r:id="rId15"/>
    <p:sldId id="315" r:id="rId16"/>
    <p:sldId id="321" r:id="rId17"/>
    <p:sldId id="297" r:id="rId18"/>
    <p:sldId id="339" r:id="rId19"/>
    <p:sldId id="322" r:id="rId20"/>
    <p:sldId id="323" r:id="rId21"/>
    <p:sldId id="324" r:id="rId22"/>
    <p:sldId id="337" r:id="rId23"/>
    <p:sldId id="325" r:id="rId24"/>
    <p:sldId id="326" r:id="rId25"/>
    <p:sldId id="328" r:id="rId26"/>
    <p:sldId id="327" r:id="rId27"/>
    <p:sldId id="340" r:id="rId28"/>
    <p:sldId id="329" r:id="rId29"/>
    <p:sldId id="330" r:id="rId30"/>
    <p:sldId id="341" r:id="rId31"/>
    <p:sldId id="331" r:id="rId32"/>
    <p:sldId id="336" r:id="rId33"/>
    <p:sldId id="332" r:id="rId34"/>
    <p:sldId id="333" r:id="rId35"/>
    <p:sldId id="342" r:id="rId36"/>
    <p:sldId id="334" r:id="rId37"/>
    <p:sldId id="335" r:id="rId38"/>
    <p:sldId id="298" r:id="rId39"/>
    <p:sldId id="343" r:id="rId40"/>
    <p:sldId id="344" r:id="rId41"/>
    <p:sldId id="345" r:id="rId42"/>
    <p:sldId id="293" r:id="rId4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E201886-2BFF-5A8F-ED77-62BFAED3A9CA}" name="Dominic Meyer" initials="DM" userId="S::inf3644@stud.mswocloud.hs-worms.de::b8a97c51-1ca7-41a8-879d-cb8e4515ef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4A7"/>
    <a:srgbClr val="002C51"/>
    <a:srgbClr val="6465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102" y="5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6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102_79A8C77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52675B0-DD8A-FF4B-AA99-F4C951B6F270}" authorId="{CE201886-2BFF-5A8F-ED77-62BFAED3A9CA}" status="resolved" created="2023-07-03T08:58:37.65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041104245" sldId="258"/>
      <ac:spMk id="3" creationId="{00000000-0000-0000-0000-000000000000}"/>
      <ac:txMk cp="36" len="57">
        <ac:context len="94" hash="788540078"/>
      </ac:txMk>
    </ac:txMkLst>
    <p188:pos x="8496514" y="478065"/>
    <p188:txBody>
      <a:bodyPr/>
      <a:lstStyle/>
      <a:p>
        <a:r>
          <a:rPr lang="de-DE"/>
          <a:t>Hier würde ich eher sowas schreiben, wie „Abschlussvortrag der Bachelorarbeit“ oder so</a:t>
        </a:r>
      </a:p>
    </p188:txBody>
  </p188:cm>
</p188:cmLst>
</file>

<file path=ppt/comments/modernComment_132_FD65F64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E38126E-DEE0-4B4D-BD00-7FE3AD374AE4}" authorId="{CE201886-2BFF-5A8F-ED77-62BFAED3A9CA}" status="resolved" created="2023-07-03T09:02:30.495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51317833" sldId="306"/>
      <ac:spMk id="8" creationId="{6FFF47FD-4306-B1B2-A05B-A2CFB8D35DA6}"/>
      <ac:txMk cp="20" len="8">
        <ac:context len="121" hash="4112129432"/>
      </ac:txMk>
    </ac:txMkLst>
    <p188:pos x="2961503" y="481936"/>
    <p188:txBody>
      <a:bodyPr/>
      <a:lstStyle/>
      <a:p>
        <a:r>
          <a:rPr lang="de-DE"/>
          <a:t>Hier denke ich wolltest du „Berichte“ schreiben oder?</a:t>
        </a:r>
      </a:p>
    </p188:txBody>
  </p188:cm>
  <p188:cm id="{C3A3ED32-96A7-314D-90E8-5B34AD306DC0}" authorId="{CE201886-2BFF-5A8F-ED77-62BFAED3A9CA}" status="resolved" created="2023-07-03T09:03:23.874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51317833" sldId="306"/>
      <ac:spMk id="20" creationId="{F19EA4B6-6CA7-87A2-56F6-9E2CDEEB20E7}"/>
      <ac:txMk cp="0">
        <ac:context len="1" hash="13"/>
      </ac:txMk>
    </ac:txMkLst>
    <p188:pos x="1701330" y="477720"/>
    <p188:txBody>
      <a:bodyPr/>
      <a:lstStyle/>
      <a:p>
        <a:r>
          <a:rPr lang="de-DE"/>
          <a:t>Von was?</a:t>
        </a:r>
      </a:p>
    </p188:txBody>
  </p188:cm>
  <p188:cm id="{86719E84-88A2-EC43-ABF4-F9A11F251580}" authorId="{CE201886-2BFF-5A8F-ED77-62BFAED3A9CA}" status="resolved" created="2023-07-03T09:03:51.597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51317833" sldId="306"/>
      <ac:spMk id="21" creationId="{51968C43-CAE3-9F5F-3BC4-6F5E9441F4E7}"/>
      <ac:txMk cp="0">
        <ac:context len="1" hash="13"/>
      </ac:txMk>
    </ac:txMkLst>
    <p188:pos x="1589904" y="700141"/>
    <p188:txBody>
      <a:bodyPr/>
      <a:lstStyle/>
      <a:p>
        <a:r>
          <a:rPr lang="de-DE"/>
          <a:t>Von was?</a:t>
        </a:r>
      </a:p>
    </p188:txBody>
  </p188:cm>
</p188:cmLst>
</file>

<file path=ppt/comments/modernComment_148_800D9C4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24AA2B-7295-6248-AA62-64BD6A0ECF03}" authorId="{CE201886-2BFF-5A8F-ED77-62BFAED3A9CA}" status="resolved" created="2023-07-03T09:12:12.297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148375623" sldId="328"/>
      <ac:picMk id="10" creationId="{9E65D803-0E14-50CE-A280-2766D5654BB6}"/>
    </ac:deMkLst>
    <p188:txBody>
      <a:bodyPr/>
      <a:lstStyle/>
      <a:p>
        <a:r>
          <a:rPr lang="de-DE"/>
          <a:t>Ich glaube in dem ersten Teil der Grafik hast du dich verschrieben 
Du hast „Zugang zu Anemdedaten“ geschrieben 
Aber vermutlich meinst du was anderes</a:t>
        </a:r>
      </a:p>
    </p188:txBody>
  </p188:cm>
</p188:cmLst>
</file>

<file path=ppt/comments/modernComment_14F_56A2189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55DA964-E8AA-AE48-81CC-07CC1B23B391}" authorId="{CE201886-2BFF-5A8F-ED77-62BFAED3A9CA}" status="resolved" created="2023-07-03T09:15:22.742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453463704" sldId="335"/>
      <ac:spMk id="2" creationId="{ED7AC2E3-C090-A75E-6FD2-DC222D4079DD}"/>
      <ac:txMk cp="1" len="14">
        <ac:context len="16" hash="3141857602"/>
      </ac:txMk>
    </ac:txMkLst>
    <p188:pos x="3261403" y="587228"/>
    <p188:txBody>
      <a:bodyPr/>
      <a:lstStyle/>
      <a:p>
        <a:r>
          <a:rPr lang="de-DE"/>
          <a:t>Hier meinst du wahrscheinlich Implementierung</a:t>
        </a:r>
      </a:p>
    </p188:txBody>
  </p188:cm>
</p188:cmLst>
</file>

<file path=ppt/comments/modernComment_159_BBBE5C9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DF5235-CBAD-C940-B64B-AD8066FAF9E0}" authorId="{CE201886-2BFF-5A8F-ED77-62BFAED3A9CA}" status="resolved" created="2023-07-03T09:16:47.950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149814934" sldId="345"/>
      <ac:spMk id="4" creationId="{D9155CE9-2B4B-AA68-8EDC-3917C709EBDA}"/>
      <ac:txMk cp="237">
        <ac:context len="254" hash="3378171368"/>
      </ac:txMk>
    </ac:txMkLst>
    <p188:pos x="8541185" y="3444066"/>
    <p188:txBody>
      <a:bodyPr/>
      <a:lstStyle/>
      <a:p>
        <a:r>
          <a:rPr lang="de-DE"/>
          <a:t>Was willst du damit sagen?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14E2A0-28A5-45C8-ABAF-8FEA739348AE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0C0A676-B198-483F-96B3-05937AE9EF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Security Information Manager (SIM)</a:t>
          </a:r>
        </a:p>
      </dgm:t>
    </dgm:pt>
    <dgm:pt modelId="{94471684-BD46-4C9A-8ABF-7299ABB4CD01}" type="parTrans" cxnId="{C3882CC0-4305-4AD5-9951-B369C5BB0243}">
      <dgm:prSet/>
      <dgm:spPr/>
      <dgm:t>
        <a:bodyPr/>
        <a:lstStyle/>
        <a:p>
          <a:endParaRPr lang="en-US"/>
        </a:p>
      </dgm:t>
    </dgm:pt>
    <dgm:pt modelId="{7A11F482-EF67-43DD-818D-4137B8FACB12}" type="sibTrans" cxnId="{C3882CC0-4305-4AD5-9951-B369C5BB0243}">
      <dgm:prSet/>
      <dgm:spPr/>
      <dgm:t>
        <a:bodyPr/>
        <a:lstStyle/>
        <a:p>
          <a:endParaRPr lang="en-US"/>
        </a:p>
      </dgm:t>
    </dgm:pt>
    <dgm:pt modelId="{0FDE6CA4-4D12-4026-B66C-EF4542BF8F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Security Event Manager (SEM)</a:t>
          </a:r>
        </a:p>
      </dgm:t>
    </dgm:pt>
    <dgm:pt modelId="{170D4B4D-A744-4E1B-A8AA-E1428E2D8974}" type="parTrans" cxnId="{A78D0279-5C10-45EA-9531-9CA78CE3F8C1}">
      <dgm:prSet/>
      <dgm:spPr/>
      <dgm:t>
        <a:bodyPr/>
        <a:lstStyle/>
        <a:p>
          <a:endParaRPr lang="en-US"/>
        </a:p>
      </dgm:t>
    </dgm:pt>
    <dgm:pt modelId="{BB920D59-F5AF-4BA8-A43A-5D3B92E7E4C1}" type="sibTrans" cxnId="{A78D0279-5C10-45EA-9531-9CA78CE3F8C1}">
      <dgm:prSet/>
      <dgm:spPr/>
      <dgm:t>
        <a:bodyPr/>
        <a:lstStyle/>
        <a:p>
          <a:endParaRPr lang="en-US"/>
        </a:p>
      </dgm:t>
    </dgm:pt>
    <dgm:pt modelId="{B035C587-E5C4-478D-BE69-7CAE8D412B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Security Information Event Manager (SIEM)</a:t>
          </a:r>
        </a:p>
      </dgm:t>
    </dgm:pt>
    <dgm:pt modelId="{0242F2D1-2A37-4B65-B620-7700D0966099}" type="parTrans" cxnId="{3764CAEF-FE51-4E0D-9B7F-7D9EC53829F3}">
      <dgm:prSet/>
      <dgm:spPr/>
      <dgm:t>
        <a:bodyPr/>
        <a:lstStyle/>
        <a:p>
          <a:endParaRPr lang="en-US"/>
        </a:p>
      </dgm:t>
    </dgm:pt>
    <dgm:pt modelId="{BDB65F96-5510-4D84-A875-0F27921C2A03}" type="sibTrans" cxnId="{3764CAEF-FE51-4E0D-9B7F-7D9EC53829F3}">
      <dgm:prSet/>
      <dgm:spPr/>
      <dgm:t>
        <a:bodyPr/>
        <a:lstStyle/>
        <a:p>
          <a:endParaRPr lang="en-US"/>
        </a:p>
      </dgm:t>
    </dgm:pt>
    <dgm:pt modelId="{4B5A998C-0D1E-461D-B2C2-AC548E6DD5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Intrusion Detection System (IDS)</a:t>
          </a:r>
        </a:p>
      </dgm:t>
    </dgm:pt>
    <dgm:pt modelId="{15399059-2A20-4610-805B-8217A2D27B2C}" type="parTrans" cxnId="{115C0A74-D786-4D7C-9A78-4B27E423EA72}">
      <dgm:prSet/>
      <dgm:spPr/>
      <dgm:t>
        <a:bodyPr/>
        <a:lstStyle/>
        <a:p>
          <a:endParaRPr lang="en-US"/>
        </a:p>
      </dgm:t>
    </dgm:pt>
    <dgm:pt modelId="{58B8E027-9D8B-4B00-B557-F91A18CE1701}" type="sibTrans" cxnId="{115C0A74-D786-4D7C-9A78-4B27E423EA72}">
      <dgm:prSet/>
      <dgm:spPr/>
      <dgm:t>
        <a:bodyPr/>
        <a:lstStyle/>
        <a:p>
          <a:endParaRPr lang="en-US"/>
        </a:p>
      </dgm:t>
    </dgm:pt>
    <dgm:pt modelId="{37A54358-DDF2-4051-BE16-416A5D4809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Intrusion Prevention System (IPS)</a:t>
          </a:r>
        </a:p>
      </dgm:t>
    </dgm:pt>
    <dgm:pt modelId="{CB4F28E9-8465-4EB4-962B-57A451D0BF18}" type="parTrans" cxnId="{77512620-AFA0-4F1C-BE0B-307D0F779FC2}">
      <dgm:prSet/>
      <dgm:spPr/>
      <dgm:t>
        <a:bodyPr/>
        <a:lstStyle/>
        <a:p>
          <a:endParaRPr lang="en-US"/>
        </a:p>
      </dgm:t>
    </dgm:pt>
    <dgm:pt modelId="{541F5D41-8351-46DE-9EA9-F59F94CF9056}" type="sibTrans" cxnId="{77512620-AFA0-4F1C-BE0B-307D0F779FC2}">
      <dgm:prSet/>
      <dgm:spPr/>
      <dgm:t>
        <a:bodyPr/>
        <a:lstStyle/>
        <a:p>
          <a:endParaRPr lang="en-US"/>
        </a:p>
      </dgm:t>
    </dgm:pt>
    <dgm:pt modelId="{725A5105-912D-4569-9D84-DC8D9A0906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Log Analysis Tool</a:t>
          </a:r>
        </a:p>
      </dgm:t>
    </dgm:pt>
    <dgm:pt modelId="{57B56977-D5AA-4D9F-AA68-C0057A78EB7E}" type="parTrans" cxnId="{6C9A1311-ACED-4F37-875D-62E3570A2D50}">
      <dgm:prSet/>
      <dgm:spPr/>
      <dgm:t>
        <a:bodyPr/>
        <a:lstStyle/>
        <a:p>
          <a:endParaRPr lang="en-US"/>
        </a:p>
      </dgm:t>
    </dgm:pt>
    <dgm:pt modelId="{51C7C75B-187E-4D4C-B09D-A593501AF926}" type="sibTrans" cxnId="{6C9A1311-ACED-4F37-875D-62E3570A2D50}">
      <dgm:prSet/>
      <dgm:spPr/>
      <dgm:t>
        <a:bodyPr/>
        <a:lstStyle/>
        <a:p>
          <a:endParaRPr lang="en-US"/>
        </a:p>
      </dgm:t>
    </dgm:pt>
    <dgm:pt modelId="{7CE23D6D-1471-4C79-A2F5-C8F53C21E76E}" type="pres">
      <dgm:prSet presAssocID="{1014E2A0-28A5-45C8-ABAF-8FEA739348AE}" presName="root" presStyleCnt="0">
        <dgm:presLayoutVars>
          <dgm:dir/>
          <dgm:resizeHandles val="exact"/>
        </dgm:presLayoutVars>
      </dgm:prSet>
      <dgm:spPr/>
    </dgm:pt>
    <dgm:pt modelId="{0FEE58F0-5802-4DBD-9D7F-E88B9CFE0EB5}" type="pres">
      <dgm:prSet presAssocID="{60C0A676-B198-483F-96B3-05937AE9EFE3}" presName="compNode" presStyleCnt="0"/>
      <dgm:spPr/>
    </dgm:pt>
    <dgm:pt modelId="{1BB609F3-83DB-42D3-8CFA-179B929B97DE}" type="pres">
      <dgm:prSet presAssocID="{60C0A676-B198-483F-96B3-05937AE9EFE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nutzer"/>
        </a:ext>
      </dgm:extLst>
    </dgm:pt>
    <dgm:pt modelId="{CA3A063A-98F1-4ECF-8DFD-4FA3F989D35C}" type="pres">
      <dgm:prSet presAssocID="{60C0A676-B198-483F-96B3-05937AE9EFE3}" presName="spaceRect" presStyleCnt="0"/>
      <dgm:spPr/>
    </dgm:pt>
    <dgm:pt modelId="{E6861A45-EA52-4860-AF59-6E3A6EF7FB3E}" type="pres">
      <dgm:prSet presAssocID="{60C0A676-B198-483F-96B3-05937AE9EFE3}" presName="textRect" presStyleLbl="revTx" presStyleIdx="0" presStyleCnt="6">
        <dgm:presLayoutVars>
          <dgm:chMax val="1"/>
          <dgm:chPref val="1"/>
        </dgm:presLayoutVars>
      </dgm:prSet>
      <dgm:spPr/>
    </dgm:pt>
    <dgm:pt modelId="{B786B02A-9583-4438-BF5F-59C95A3785CC}" type="pres">
      <dgm:prSet presAssocID="{7A11F482-EF67-43DD-818D-4137B8FACB12}" presName="sibTrans" presStyleCnt="0"/>
      <dgm:spPr/>
    </dgm:pt>
    <dgm:pt modelId="{CE926D1C-94B3-427C-A0BB-462A5ECF3720}" type="pres">
      <dgm:prSet presAssocID="{0FDE6CA4-4D12-4026-B66C-EF4542BF8FDD}" presName="compNode" presStyleCnt="0"/>
      <dgm:spPr/>
    </dgm:pt>
    <dgm:pt modelId="{0B21C3FD-4980-4112-83A8-17ED286AD2AD}" type="pres">
      <dgm:prSet presAssocID="{0FDE6CA4-4D12-4026-B66C-EF4542BF8FD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D8DC30EA-AA97-4999-A625-4E487712F45E}" type="pres">
      <dgm:prSet presAssocID="{0FDE6CA4-4D12-4026-B66C-EF4542BF8FDD}" presName="spaceRect" presStyleCnt="0"/>
      <dgm:spPr/>
    </dgm:pt>
    <dgm:pt modelId="{84B3ED79-6D88-40D2-BDB2-5F2898DF8E57}" type="pres">
      <dgm:prSet presAssocID="{0FDE6CA4-4D12-4026-B66C-EF4542BF8FDD}" presName="textRect" presStyleLbl="revTx" presStyleIdx="1" presStyleCnt="6">
        <dgm:presLayoutVars>
          <dgm:chMax val="1"/>
          <dgm:chPref val="1"/>
        </dgm:presLayoutVars>
      </dgm:prSet>
      <dgm:spPr/>
    </dgm:pt>
    <dgm:pt modelId="{FCC4509E-3C74-4A84-B119-FD2B02269BA2}" type="pres">
      <dgm:prSet presAssocID="{BB920D59-F5AF-4BA8-A43A-5D3B92E7E4C1}" presName="sibTrans" presStyleCnt="0"/>
      <dgm:spPr/>
    </dgm:pt>
    <dgm:pt modelId="{01EBA803-C341-42D9-BEC5-47E8D26A275D}" type="pres">
      <dgm:prSet presAssocID="{B035C587-E5C4-478D-BE69-7CAE8D412BF6}" presName="compNode" presStyleCnt="0"/>
      <dgm:spPr/>
    </dgm:pt>
    <dgm:pt modelId="{747ACE0A-2E8C-4186-AA3D-EA98932768A0}" type="pres">
      <dgm:prSet presAssocID="{B035C587-E5C4-478D-BE69-7CAE8D412BF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BECB426A-96FA-406C-A8A6-EFD52587D5FE}" type="pres">
      <dgm:prSet presAssocID="{B035C587-E5C4-478D-BE69-7CAE8D412BF6}" presName="spaceRect" presStyleCnt="0"/>
      <dgm:spPr/>
    </dgm:pt>
    <dgm:pt modelId="{992DDD06-E5A0-4CAF-9627-C9EA17F7A9C0}" type="pres">
      <dgm:prSet presAssocID="{B035C587-E5C4-478D-BE69-7CAE8D412BF6}" presName="textRect" presStyleLbl="revTx" presStyleIdx="2" presStyleCnt="6">
        <dgm:presLayoutVars>
          <dgm:chMax val="1"/>
          <dgm:chPref val="1"/>
        </dgm:presLayoutVars>
      </dgm:prSet>
      <dgm:spPr/>
    </dgm:pt>
    <dgm:pt modelId="{EE539404-F0F4-40D5-99E8-CDC2297C5B5A}" type="pres">
      <dgm:prSet presAssocID="{BDB65F96-5510-4D84-A875-0F27921C2A03}" presName="sibTrans" presStyleCnt="0"/>
      <dgm:spPr/>
    </dgm:pt>
    <dgm:pt modelId="{08A59493-CDE7-47EC-942D-AA1D1542AFEA}" type="pres">
      <dgm:prSet presAssocID="{4B5A998C-0D1E-461D-B2C2-AC548E6DD5A6}" presName="compNode" presStyleCnt="0"/>
      <dgm:spPr/>
    </dgm:pt>
    <dgm:pt modelId="{DF4F2897-0F3B-4C05-915B-801CE998B36D}" type="pres">
      <dgm:prSet presAssocID="{4B5A998C-0D1E-461D-B2C2-AC548E6DD5A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F28532C2-7B88-4395-8288-C7613B6983FE}" type="pres">
      <dgm:prSet presAssocID="{4B5A998C-0D1E-461D-B2C2-AC548E6DD5A6}" presName="spaceRect" presStyleCnt="0"/>
      <dgm:spPr/>
    </dgm:pt>
    <dgm:pt modelId="{B0CC8235-B004-4C64-8148-86809E5B4EEC}" type="pres">
      <dgm:prSet presAssocID="{4B5A998C-0D1E-461D-B2C2-AC548E6DD5A6}" presName="textRect" presStyleLbl="revTx" presStyleIdx="3" presStyleCnt="6">
        <dgm:presLayoutVars>
          <dgm:chMax val="1"/>
          <dgm:chPref val="1"/>
        </dgm:presLayoutVars>
      </dgm:prSet>
      <dgm:spPr/>
    </dgm:pt>
    <dgm:pt modelId="{5FCA31DE-F9F5-49C7-829C-8F8BF39C9AE7}" type="pres">
      <dgm:prSet presAssocID="{58B8E027-9D8B-4B00-B557-F91A18CE1701}" presName="sibTrans" presStyleCnt="0"/>
      <dgm:spPr/>
    </dgm:pt>
    <dgm:pt modelId="{D9FD714F-7C91-47F3-A784-55D0D6083724}" type="pres">
      <dgm:prSet presAssocID="{37A54358-DDF2-4051-BE16-416A5D4809F7}" presName="compNode" presStyleCnt="0"/>
      <dgm:spPr/>
    </dgm:pt>
    <dgm:pt modelId="{016A4A49-287A-45A0-83A9-F8332B2D109D}" type="pres">
      <dgm:prSet presAssocID="{37A54358-DDF2-4051-BE16-416A5D4809F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rren"/>
        </a:ext>
      </dgm:extLst>
    </dgm:pt>
    <dgm:pt modelId="{80453D33-299D-44F0-B0CF-7E577FC2AED3}" type="pres">
      <dgm:prSet presAssocID="{37A54358-DDF2-4051-BE16-416A5D4809F7}" presName="spaceRect" presStyleCnt="0"/>
      <dgm:spPr/>
    </dgm:pt>
    <dgm:pt modelId="{56DCB236-257B-4D26-975B-C8184D032642}" type="pres">
      <dgm:prSet presAssocID="{37A54358-DDF2-4051-BE16-416A5D4809F7}" presName="textRect" presStyleLbl="revTx" presStyleIdx="4" presStyleCnt="6">
        <dgm:presLayoutVars>
          <dgm:chMax val="1"/>
          <dgm:chPref val="1"/>
        </dgm:presLayoutVars>
      </dgm:prSet>
      <dgm:spPr/>
    </dgm:pt>
    <dgm:pt modelId="{F4ECB859-E1AC-4577-A4FD-DEEF2CB63364}" type="pres">
      <dgm:prSet presAssocID="{541F5D41-8351-46DE-9EA9-F59F94CF9056}" presName="sibTrans" presStyleCnt="0"/>
      <dgm:spPr/>
    </dgm:pt>
    <dgm:pt modelId="{1742C624-0A4C-43F4-A65A-61FE957C9DEE}" type="pres">
      <dgm:prSet presAssocID="{725A5105-912D-4569-9D84-DC8D9A0906B7}" presName="compNode" presStyleCnt="0"/>
      <dgm:spPr/>
    </dgm:pt>
    <dgm:pt modelId="{4134FDA6-F7B0-4F4E-83CF-D9D11F18A3EC}" type="pres">
      <dgm:prSet presAssocID="{725A5105-912D-4569-9D84-DC8D9A0906B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eistift"/>
        </a:ext>
      </dgm:extLst>
    </dgm:pt>
    <dgm:pt modelId="{285FAE51-319C-4082-BB14-296C94D2D0FB}" type="pres">
      <dgm:prSet presAssocID="{725A5105-912D-4569-9D84-DC8D9A0906B7}" presName="spaceRect" presStyleCnt="0"/>
      <dgm:spPr/>
    </dgm:pt>
    <dgm:pt modelId="{95D90543-9A30-4F5D-82D7-C30FC039B060}" type="pres">
      <dgm:prSet presAssocID="{725A5105-912D-4569-9D84-DC8D9A0906B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1E75D04-0966-48B4-AFDE-3B36B58452D6}" type="presOf" srcId="{60C0A676-B198-483F-96B3-05937AE9EFE3}" destId="{E6861A45-EA52-4860-AF59-6E3A6EF7FB3E}" srcOrd="0" destOrd="0" presId="urn:microsoft.com/office/officeart/2018/2/layout/IconLabelList"/>
    <dgm:cxn modelId="{6C9A1311-ACED-4F37-875D-62E3570A2D50}" srcId="{1014E2A0-28A5-45C8-ABAF-8FEA739348AE}" destId="{725A5105-912D-4569-9D84-DC8D9A0906B7}" srcOrd="5" destOrd="0" parTransId="{57B56977-D5AA-4D9F-AA68-C0057A78EB7E}" sibTransId="{51C7C75B-187E-4D4C-B09D-A593501AF926}"/>
    <dgm:cxn modelId="{1048F418-7C03-40E3-9625-B761D72A3204}" type="presOf" srcId="{0FDE6CA4-4D12-4026-B66C-EF4542BF8FDD}" destId="{84B3ED79-6D88-40D2-BDB2-5F2898DF8E57}" srcOrd="0" destOrd="0" presId="urn:microsoft.com/office/officeart/2018/2/layout/IconLabelList"/>
    <dgm:cxn modelId="{69E9A41E-651C-48DB-9857-91E42E3B2F76}" type="presOf" srcId="{B035C587-E5C4-478D-BE69-7CAE8D412BF6}" destId="{992DDD06-E5A0-4CAF-9627-C9EA17F7A9C0}" srcOrd="0" destOrd="0" presId="urn:microsoft.com/office/officeart/2018/2/layout/IconLabelList"/>
    <dgm:cxn modelId="{77512620-AFA0-4F1C-BE0B-307D0F779FC2}" srcId="{1014E2A0-28A5-45C8-ABAF-8FEA739348AE}" destId="{37A54358-DDF2-4051-BE16-416A5D4809F7}" srcOrd="4" destOrd="0" parTransId="{CB4F28E9-8465-4EB4-962B-57A451D0BF18}" sibTransId="{541F5D41-8351-46DE-9EA9-F59F94CF9056}"/>
    <dgm:cxn modelId="{7FCDAE2D-DF94-4D91-89D1-9332BF937D13}" type="presOf" srcId="{4B5A998C-0D1E-461D-B2C2-AC548E6DD5A6}" destId="{B0CC8235-B004-4C64-8148-86809E5B4EEC}" srcOrd="0" destOrd="0" presId="urn:microsoft.com/office/officeart/2018/2/layout/IconLabelList"/>
    <dgm:cxn modelId="{7C101134-F88D-45B4-A905-A5DA84F9FB87}" type="presOf" srcId="{37A54358-DDF2-4051-BE16-416A5D4809F7}" destId="{56DCB236-257B-4D26-975B-C8184D032642}" srcOrd="0" destOrd="0" presId="urn:microsoft.com/office/officeart/2018/2/layout/IconLabelList"/>
    <dgm:cxn modelId="{FE995438-2283-46FF-87C9-CBA345BE3BD3}" type="presOf" srcId="{1014E2A0-28A5-45C8-ABAF-8FEA739348AE}" destId="{7CE23D6D-1471-4C79-A2F5-C8F53C21E76E}" srcOrd="0" destOrd="0" presId="urn:microsoft.com/office/officeart/2018/2/layout/IconLabelList"/>
    <dgm:cxn modelId="{115C0A74-D786-4D7C-9A78-4B27E423EA72}" srcId="{1014E2A0-28A5-45C8-ABAF-8FEA739348AE}" destId="{4B5A998C-0D1E-461D-B2C2-AC548E6DD5A6}" srcOrd="3" destOrd="0" parTransId="{15399059-2A20-4610-805B-8217A2D27B2C}" sibTransId="{58B8E027-9D8B-4B00-B557-F91A18CE1701}"/>
    <dgm:cxn modelId="{A78D0279-5C10-45EA-9531-9CA78CE3F8C1}" srcId="{1014E2A0-28A5-45C8-ABAF-8FEA739348AE}" destId="{0FDE6CA4-4D12-4026-B66C-EF4542BF8FDD}" srcOrd="1" destOrd="0" parTransId="{170D4B4D-A744-4E1B-A8AA-E1428E2D8974}" sibTransId="{BB920D59-F5AF-4BA8-A43A-5D3B92E7E4C1}"/>
    <dgm:cxn modelId="{C3882CC0-4305-4AD5-9951-B369C5BB0243}" srcId="{1014E2A0-28A5-45C8-ABAF-8FEA739348AE}" destId="{60C0A676-B198-483F-96B3-05937AE9EFE3}" srcOrd="0" destOrd="0" parTransId="{94471684-BD46-4C9A-8ABF-7299ABB4CD01}" sibTransId="{7A11F482-EF67-43DD-818D-4137B8FACB12}"/>
    <dgm:cxn modelId="{018175CD-4CC7-4CBE-BF98-0E8AE9ECF692}" type="presOf" srcId="{725A5105-912D-4569-9D84-DC8D9A0906B7}" destId="{95D90543-9A30-4F5D-82D7-C30FC039B060}" srcOrd="0" destOrd="0" presId="urn:microsoft.com/office/officeart/2018/2/layout/IconLabelList"/>
    <dgm:cxn modelId="{3764CAEF-FE51-4E0D-9B7F-7D9EC53829F3}" srcId="{1014E2A0-28A5-45C8-ABAF-8FEA739348AE}" destId="{B035C587-E5C4-478D-BE69-7CAE8D412BF6}" srcOrd="2" destOrd="0" parTransId="{0242F2D1-2A37-4B65-B620-7700D0966099}" sibTransId="{BDB65F96-5510-4D84-A875-0F27921C2A03}"/>
    <dgm:cxn modelId="{567B853B-79D0-4575-805E-D51035C931CB}" type="presParOf" srcId="{7CE23D6D-1471-4C79-A2F5-C8F53C21E76E}" destId="{0FEE58F0-5802-4DBD-9D7F-E88B9CFE0EB5}" srcOrd="0" destOrd="0" presId="urn:microsoft.com/office/officeart/2018/2/layout/IconLabelList"/>
    <dgm:cxn modelId="{A571C846-19A7-4037-9BB4-9E628F67F240}" type="presParOf" srcId="{0FEE58F0-5802-4DBD-9D7F-E88B9CFE0EB5}" destId="{1BB609F3-83DB-42D3-8CFA-179B929B97DE}" srcOrd="0" destOrd="0" presId="urn:microsoft.com/office/officeart/2018/2/layout/IconLabelList"/>
    <dgm:cxn modelId="{4C2BDC8F-4031-4C25-A0FF-A238A1FEB8AD}" type="presParOf" srcId="{0FEE58F0-5802-4DBD-9D7F-E88B9CFE0EB5}" destId="{CA3A063A-98F1-4ECF-8DFD-4FA3F989D35C}" srcOrd="1" destOrd="0" presId="urn:microsoft.com/office/officeart/2018/2/layout/IconLabelList"/>
    <dgm:cxn modelId="{3E5E95D8-A4BE-40AA-A3DC-1FE5D842CB18}" type="presParOf" srcId="{0FEE58F0-5802-4DBD-9D7F-E88B9CFE0EB5}" destId="{E6861A45-EA52-4860-AF59-6E3A6EF7FB3E}" srcOrd="2" destOrd="0" presId="urn:microsoft.com/office/officeart/2018/2/layout/IconLabelList"/>
    <dgm:cxn modelId="{6393AF07-5EF0-45D9-95F5-A7CB2E24323A}" type="presParOf" srcId="{7CE23D6D-1471-4C79-A2F5-C8F53C21E76E}" destId="{B786B02A-9583-4438-BF5F-59C95A3785CC}" srcOrd="1" destOrd="0" presId="urn:microsoft.com/office/officeart/2018/2/layout/IconLabelList"/>
    <dgm:cxn modelId="{8AF89178-5FBE-4F23-907C-780653B276F5}" type="presParOf" srcId="{7CE23D6D-1471-4C79-A2F5-C8F53C21E76E}" destId="{CE926D1C-94B3-427C-A0BB-462A5ECF3720}" srcOrd="2" destOrd="0" presId="urn:microsoft.com/office/officeart/2018/2/layout/IconLabelList"/>
    <dgm:cxn modelId="{628161CE-58D0-470A-AFE3-46CC5E15A73A}" type="presParOf" srcId="{CE926D1C-94B3-427C-A0BB-462A5ECF3720}" destId="{0B21C3FD-4980-4112-83A8-17ED286AD2AD}" srcOrd="0" destOrd="0" presId="urn:microsoft.com/office/officeart/2018/2/layout/IconLabelList"/>
    <dgm:cxn modelId="{C6371639-A201-4697-BAF1-4B75D31B93EF}" type="presParOf" srcId="{CE926D1C-94B3-427C-A0BB-462A5ECF3720}" destId="{D8DC30EA-AA97-4999-A625-4E487712F45E}" srcOrd="1" destOrd="0" presId="urn:microsoft.com/office/officeart/2018/2/layout/IconLabelList"/>
    <dgm:cxn modelId="{E97406F9-2CA6-46A4-ADFE-3F8955D354EA}" type="presParOf" srcId="{CE926D1C-94B3-427C-A0BB-462A5ECF3720}" destId="{84B3ED79-6D88-40D2-BDB2-5F2898DF8E57}" srcOrd="2" destOrd="0" presId="urn:microsoft.com/office/officeart/2018/2/layout/IconLabelList"/>
    <dgm:cxn modelId="{F4EAC605-228C-4425-BEEA-87033EB7A6CB}" type="presParOf" srcId="{7CE23D6D-1471-4C79-A2F5-C8F53C21E76E}" destId="{FCC4509E-3C74-4A84-B119-FD2B02269BA2}" srcOrd="3" destOrd="0" presId="urn:microsoft.com/office/officeart/2018/2/layout/IconLabelList"/>
    <dgm:cxn modelId="{EF98E320-4C33-4CEB-B0F1-FF74191836AF}" type="presParOf" srcId="{7CE23D6D-1471-4C79-A2F5-C8F53C21E76E}" destId="{01EBA803-C341-42D9-BEC5-47E8D26A275D}" srcOrd="4" destOrd="0" presId="urn:microsoft.com/office/officeart/2018/2/layout/IconLabelList"/>
    <dgm:cxn modelId="{BEF71BBC-AD2D-4517-B32A-694D29E1CBD6}" type="presParOf" srcId="{01EBA803-C341-42D9-BEC5-47E8D26A275D}" destId="{747ACE0A-2E8C-4186-AA3D-EA98932768A0}" srcOrd="0" destOrd="0" presId="urn:microsoft.com/office/officeart/2018/2/layout/IconLabelList"/>
    <dgm:cxn modelId="{78D3C3EA-8222-4D86-A8CA-5A4E279876D4}" type="presParOf" srcId="{01EBA803-C341-42D9-BEC5-47E8D26A275D}" destId="{BECB426A-96FA-406C-A8A6-EFD52587D5FE}" srcOrd="1" destOrd="0" presId="urn:microsoft.com/office/officeart/2018/2/layout/IconLabelList"/>
    <dgm:cxn modelId="{3D2CD6D3-B1FE-49E3-9A6F-C59E93B2ACBC}" type="presParOf" srcId="{01EBA803-C341-42D9-BEC5-47E8D26A275D}" destId="{992DDD06-E5A0-4CAF-9627-C9EA17F7A9C0}" srcOrd="2" destOrd="0" presId="urn:microsoft.com/office/officeart/2018/2/layout/IconLabelList"/>
    <dgm:cxn modelId="{FF270D9C-47A8-4341-B87F-B02F6D762A27}" type="presParOf" srcId="{7CE23D6D-1471-4C79-A2F5-C8F53C21E76E}" destId="{EE539404-F0F4-40D5-99E8-CDC2297C5B5A}" srcOrd="5" destOrd="0" presId="urn:microsoft.com/office/officeart/2018/2/layout/IconLabelList"/>
    <dgm:cxn modelId="{FE4B2011-A73D-44E1-ABA2-4AE9914334B2}" type="presParOf" srcId="{7CE23D6D-1471-4C79-A2F5-C8F53C21E76E}" destId="{08A59493-CDE7-47EC-942D-AA1D1542AFEA}" srcOrd="6" destOrd="0" presId="urn:microsoft.com/office/officeart/2018/2/layout/IconLabelList"/>
    <dgm:cxn modelId="{E921E49B-4BA3-4F9C-BB1A-4172123B221C}" type="presParOf" srcId="{08A59493-CDE7-47EC-942D-AA1D1542AFEA}" destId="{DF4F2897-0F3B-4C05-915B-801CE998B36D}" srcOrd="0" destOrd="0" presId="urn:microsoft.com/office/officeart/2018/2/layout/IconLabelList"/>
    <dgm:cxn modelId="{395DC98E-2004-4BA1-9836-A6B15FD6514A}" type="presParOf" srcId="{08A59493-CDE7-47EC-942D-AA1D1542AFEA}" destId="{F28532C2-7B88-4395-8288-C7613B6983FE}" srcOrd="1" destOrd="0" presId="urn:microsoft.com/office/officeart/2018/2/layout/IconLabelList"/>
    <dgm:cxn modelId="{6D946FBD-49C6-4CD9-AF8E-BB8949D6D8C1}" type="presParOf" srcId="{08A59493-CDE7-47EC-942D-AA1D1542AFEA}" destId="{B0CC8235-B004-4C64-8148-86809E5B4EEC}" srcOrd="2" destOrd="0" presId="urn:microsoft.com/office/officeart/2018/2/layout/IconLabelList"/>
    <dgm:cxn modelId="{FDAE270F-4EA7-4D96-B25B-1592E24A7A65}" type="presParOf" srcId="{7CE23D6D-1471-4C79-A2F5-C8F53C21E76E}" destId="{5FCA31DE-F9F5-49C7-829C-8F8BF39C9AE7}" srcOrd="7" destOrd="0" presId="urn:microsoft.com/office/officeart/2018/2/layout/IconLabelList"/>
    <dgm:cxn modelId="{54095BB5-7D62-4D22-942A-81FE0707C382}" type="presParOf" srcId="{7CE23D6D-1471-4C79-A2F5-C8F53C21E76E}" destId="{D9FD714F-7C91-47F3-A784-55D0D6083724}" srcOrd="8" destOrd="0" presId="urn:microsoft.com/office/officeart/2018/2/layout/IconLabelList"/>
    <dgm:cxn modelId="{2446708F-EBFD-4D78-B74B-0FBAC2BD7768}" type="presParOf" srcId="{D9FD714F-7C91-47F3-A784-55D0D6083724}" destId="{016A4A49-287A-45A0-83A9-F8332B2D109D}" srcOrd="0" destOrd="0" presId="urn:microsoft.com/office/officeart/2018/2/layout/IconLabelList"/>
    <dgm:cxn modelId="{5B611D55-1611-418D-9FC1-7BCCA48A06C7}" type="presParOf" srcId="{D9FD714F-7C91-47F3-A784-55D0D6083724}" destId="{80453D33-299D-44F0-B0CF-7E577FC2AED3}" srcOrd="1" destOrd="0" presId="urn:microsoft.com/office/officeart/2018/2/layout/IconLabelList"/>
    <dgm:cxn modelId="{0FB663A0-4E60-4FD4-A881-C011C4E2D597}" type="presParOf" srcId="{D9FD714F-7C91-47F3-A784-55D0D6083724}" destId="{56DCB236-257B-4D26-975B-C8184D032642}" srcOrd="2" destOrd="0" presId="urn:microsoft.com/office/officeart/2018/2/layout/IconLabelList"/>
    <dgm:cxn modelId="{B4A28FF7-AF21-4562-962C-894E5CB633CC}" type="presParOf" srcId="{7CE23D6D-1471-4C79-A2F5-C8F53C21E76E}" destId="{F4ECB859-E1AC-4577-A4FD-DEEF2CB63364}" srcOrd="9" destOrd="0" presId="urn:microsoft.com/office/officeart/2018/2/layout/IconLabelList"/>
    <dgm:cxn modelId="{FD3DD911-F7AD-4856-B8D7-2165B0B47289}" type="presParOf" srcId="{7CE23D6D-1471-4C79-A2F5-C8F53C21E76E}" destId="{1742C624-0A4C-43F4-A65A-61FE957C9DEE}" srcOrd="10" destOrd="0" presId="urn:microsoft.com/office/officeart/2018/2/layout/IconLabelList"/>
    <dgm:cxn modelId="{D131085A-4629-4148-83F6-434ED040E7AD}" type="presParOf" srcId="{1742C624-0A4C-43F4-A65A-61FE957C9DEE}" destId="{4134FDA6-F7B0-4F4E-83CF-D9D11F18A3EC}" srcOrd="0" destOrd="0" presId="urn:microsoft.com/office/officeart/2018/2/layout/IconLabelList"/>
    <dgm:cxn modelId="{CAF54151-A96F-4ECA-AA5A-B287004C9AB6}" type="presParOf" srcId="{1742C624-0A4C-43F4-A65A-61FE957C9DEE}" destId="{285FAE51-319C-4082-BB14-296C94D2D0FB}" srcOrd="1" destOrd="0" presId="urn:microsoft.com/office/officeart/2018/2/layout/IconLabelList"/>
    <dgm:cxn modelId="{D977A673-F88C-4F77-905E-23FA59F89030}" type="presParOf" srcId="{1742C624-0A4C-43F4-A65A-61FE957C9DEE}" destId="{95D90543-9A30-4F5D-82D7-C30FC039B06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386883-C70D-4BF3-8570-61F42A5752A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A1142E-2CD3-45CE-A36F-23484F9ACD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Definition und Recherche </a:t>
          </a:r>
          <a:r>
            <a:rPr lang="de-DE" noProof="0" dirty="0"/>
            <a:t>über</a:t>
          </a:r>
          <a:r>
            <a:rPr lang="en-US" dirty="0"/>
            <a:t> Tools, die </a:t>
          </a:r>
          <a:r>
            <a:rPr lang="de-DE" noProof="0" dirty="0"/>
            <a:t>Cyberangriffe</a:t>
          </a:r>
          <a:r>
            <a:rPr lang="en-US" dirty="0"/>
            <a:t> erkennen</a:t>
          </a:r>
        </a:p>
      </dgm:t>
    </dgm:pt>
    <dgm:pt modelId="{D257E7FE-6741-42AF-88D1-82086276C3EB}" type="parTrans" cxnId="{40AE1C19-4013-4B0A-B26C-44CECECDC124}">
      <dgm:prSet/>
      <dgm:spPr/>
      <dgm:t>
        <a:bodyPr/>
        <a:lstStyle/>
        <a:p>
          <a:endParaRPr lang="en-US"/>
        </a:p>
      </dgm:t>
    </dgm:pt>
    <dgm:pt modelId="{A40BABFA-6DC9-40AB-90C7-CA043FD5CB95}" type="sibTrans" cxnId="{40AE1C19-4013-4B0A-B26C-44CECECDC124}">
      <dgm:prSet/>
      <dgm:spPr/>
      <dgm:t>
        <a:bodyPr/>
        <a:lstStyle/>
        <a:p>
          <a:endParaRPr lang="en-US"/>
        </a:p>
      </dgm:t>
    </dgm:pt>
    <dgm:pt modelId="{870B65F4-CCDF-4896-B4F5-B518078F32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Erkennung von Cyberangriffen nach vordefinierten Regeln und Standards</a:t>
          </a:r>
        </a:p>
      </dgm:t>
    </dgm:pt>
    <dgm:pt modelId="{15C66D6E-3236-4C3B-BE57-5921BD2469FC}" type="parTrans" cxnId="{EE209FB9-3D37-4691-BCD8-187AA9C416C8}">
      <dgm:prSet/>
      <dgm:spPr/>
      <dgm:t>
        <a:bodyPr/>
        <a:lstStyle/>
        <a:p>
          <a:endParaRPr lang="en-US"/>
        </a:p>
      </dgm:t>
    </dgm:pt>
    <dgm:pt modelId="{C6201DF5-04C2-486D-BD09-5234AEAF58DC}" type="sibTrans" cxnId="{EE209FB9-3D37-4691-BCD8-187AA9C416C8}">
      <dgm:prSet/>
      <dgm:spPr/>
      <dgm:t>
        <a:bodyPr/>
        <a:lstStyle/>
        <a:p>
          <a:endParaRPr lang="en-US"/>
        </a:p>
      </dgm:t>
    </dgm:pt>
    <dgm:pt modelId="{AD4F6233-6035-4031-9968-55963DD6E9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Definition der Regeln zur Detektion von Angriffen</a:t>
          </a:r>
        </a:p>
      </dgm:t>
    </dgm:pt>
    <dgm:pt modelId="{E565DB55-263D-4C86-9CA8-9C7971ABC35E}" type="parTrans" cxnId="{C7696DAC-9F4F-4D7D-AD9A-B3B99A95BC54}">
      <dgm:prSet/>
      <dgm:spPr/>
      <dgm:t>
        <a:bodyPr/>
        <a:lstStyle/>
        <a:p>
          <a:endParaRPr lang="en-US"/>
        </a:p>
      </dgm:t>
    </dgm:pt>
    <dgm:pt modelId="{9C340C70-C95B-48D0-8A36-0AD1D003F4CC}" type="sibTrans" cxnId="{C7696DAC-9F4F-4D7D-AD9A-B3B99A95BC54}">
      <dgm:prSet/>
      <dgm:spPr/>
      <dgm:t>
        <a:bodyPr/>
        <a:lstStyle/>
        <a:p>
          <a:endParaRPr lang="en-US"/>
        </a:p>
      </dgm:t>
    </dgm:pt>
    <dgm:pt modelId="{691C3518-CDD3-4326-8DBD-F958B540227A}" type="pres">
      <dgm:prSet presAssocID="{4C386883-C70D-4BF3-8570-61F42A5752A6}" presName="root" presStyleCnt="0">
        <dgm:presLayoutVars>
          <dgm:dir/>
          <dgm:resizeHandles val="exact"/>
        </dgm:presLayoutVars>
      </dgm:prSet>
      <dgm:spPr/>
    </dgm:pt>
    <dgm:pt modelId="{9F25D6BD-1DF0-46F6-A66D-ECA18E2DBC25}" type="pres">
      <dgm:prSet presAssocID="{0EA1142E-2CD3-45CE-A36F-23484F9ACD52}" presName="compNode" presStyleCnt="0"/>
      <dgm:spPr/>
    </dgm:pt>
    <dgm:pt modelId="{C2EB1261-6454-40F0-8992-09872ACF706E}" type="pres">
      <dgm:prSet presAssocID="{0EA1142E-2CD3-45CE-A36F-23484F9ACD52}" presName="bgRect" presStyleLbl="bgShp" presStyleIdx="0" presStyleCnt="3"/>
      <dgm:spPr/>
    </dgm:pt>
    <dgm:pt modelId="{94ADEF37-4263-471C-9D7B-0C47229EF81B}" type="pres">
      <dgm:prSet presAssocID="{0EA1142E-2CD3-45CE-A36F-23484F9ACD5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64AD2A4-4D76-4C1F-9AF7-3CA080B3979D}" type="pres">
      <dgm:prSet presAssocID="{0EA1142E-2CD3-45CE-A36F-23484F9ACD52}" presName="spaceRect" presStyleCnt="0"/>
      <dgm:spPr/>
    </dgm:pt>
    <dgm:pt modelId="{6E1220AA-71A0-484F-B5B6-2E238D0E54A9}" type="pres">
      <dgm:prSet presAssocID="{0EA1142E-2CD3-45CE-A36F-23484F9ACD52}" presName="parTx" presStyleLbl="revTx" presStyleIdx="0" presStyleCnt="3">
        <dgm:presLayoutVars>
          <dgm:chMax val="0"/>
          <dgm:chPref val="0"/>
        </dgm:presLayoutVars>
      </dgm:prSet>
      <dgm:spPr/>
    </dgm:pt>
    <dgm:pt modelId="{9402C482-4382-4BD6-8781-64F66445046C}" type="pres">
      <dgm:prSet presAssocID="{A40BABFA-6DC9-40AB-90C7-CA043FD5CB95}" presName="sibTrans" presStyleCnt="0"/>
      <dgm:spPr/>
    </dgm:pt>
    <dgm:pt modelId="{BA103B27-B42A-44D3-98A6-15C4F39F9457}" type="pres">
      <dgm:prSet presAssocID="{870B65F4-CCDF-4896-B4F5-B518078F3208}" presName="compNode" presStyleCnt="0"/>
      <dgm:spPr/>
    </dgm:pt>
    <dgm:pt modelId="{96333B49-7381-4628-B89D-FF1FEF319241}" type="pres">
      <dgm:prSet presAssocID="{870B65F4-CCDF-4896-B4F5-B518078F3208}" presName="bgRect" presStyleLbl="bgShp" presStyleIdx="1" presStyleCnt="3"/>
      <dgm:spPr/>
    </dgm:pt>
    <dgm:pt modelId="{FC6B192C-D1D9-4C22-9587-A974A05C9CB4}" type="pres">
      <dgm:prSet presAssocID="{870B65F4-CCDF-4896-B4F5-B518078F320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zessor"/>
        </a:ext>
      </dgm:extLst>
    </dgm:pt>
    <dgm:pt modelId="{BB1E448B-C6DA-49DA-8107-227CE1F70DCD}" type="pres">
      <dgm:prSet presAssocID="{870B65F4-CCDF-4896-B4F5-B518078F3208}" presName="spaceRect" presStyleCnt="0"/>
      <dgm:spPr/>
    </dgm:pt>
    <dgm:pt modelId="{37EF0EC1-801F-4E22-ADCA-E3A7C10B1C54}" type="pres">
      <dgm:prSet presAssocID="{870B65F4-CCDF-4896-B4F5-B518078F3208}" presName="parTx" presStyleLbl="revTx" presStyleIdx="1" presStyleCnt="3">
        <dgm:presLayoutVars>
          <dgm:chMax val="0"/>
          <dgm:chPref val="0"/>
        </dgm:presLayoutVars>
      </dgm:prSet>
      <dgm:spPr/>
    </dgm:pt>
    <dgm:pt modelId="{587A6E38-B4E8-41CA-8D40-C6CCE8033D53}" type="pres">
      <dgm:prSet presAssocID="{C6201DF5-04C2-486D-BD09-5234AEAF58DC}" presName="sibTrans" presStyleCnt="0"/>
      <dgm:spPr/>
    </dgm:pt>
    <dgm:pt modelId="{36BBFCDA-3C87-4D86-AEC8-99D7EA1467A0}" type="pres">
      <dgm:prSet presAssocID="{AD4F6233-6035-4031-9968-55963DD6E97C}" presName="compNode" presStyleCnt="0"/>
      <dgm:spPr/>
    </dgm:pt>
    <dgm:pt modelId="{A17E211F-9782-40B7-92B1-061B899C47BE}" type="pres">
      <dgm:prSet presAssocID="{AD4F6233-6035-4031-9968-55963DD6E97C}" presName="bgRect" presStyleLbl="bgShp" presStyleIdx="2" presStyleCnt="3"/>
      <dgm:spPr/>
    </dgm:pt>
    <dgm:pt modelId="{910A4AD7-3786-4D42-B161-24317AEABCCB}" type="pres">
      <dgm:prSet presAssocID="{AD4F6233-6035-4031-9968-55963DD6E97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uktionshammer"/>
        </a:ext>
      </dgm:extLst>
    </dgm:pt>
    <dgm:pt modelId="{3A5FC0A4-B508-42E6-B5D5-D71F986D80F6}" type="pres">
      <dgm:prSet presAssocID="{AD4F6233-6035-4031-9968-55963DD6E97C}" presName="spaceRect" presStyleCnt="0"/>
      <dgm:spPr/>
    </dgm:pt>
    <dgm:pt modelId="{BF5C19D0-62E5-4C9A-91CC-D75C02749B01}" type="pres">
      <dgm:prSet presAssocID="{AD4F6233-6035-4031-9968-55963DD6E97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1B4A404-AEAA-4578-B342-EF0FB141C1F3}" type="presOf" srcId="{870B65F4-CCDF-4896-B4F5-B518078F3208}" destId="{37EF0EC1-801F-4E22-ADCA-E3A7C10B1C54}" srcOrd="0" destOrd="0" presId="urn:microsoft.com/office/officeart/2018/2/layout/IconVerticalSolidList"/>
    <dgm:cxn modelId="{40AE1C19-4013-4B0A-B26C-44CECECDC124}" srcId="{4C386883-C70D-4BF3-8570-61F42A5752A6}" destId="{0EA1142E-2CD3-45CE-A36F-23484F9ACD52}" srcOrd="0" destOrd="0" parTransId="{D257E7FE-6741-42AF-88D1-82086276C3EB}" sibTransId="{A40BABFA-6DC9-40AB-90C7-CA043FD5CB95}"/>
    <dgm:cxn modelId="{DADE9739-96AE-4603-8797-999EB4977D4C}" type="presOf" srcId="{0EA1142E-2CD3-45CE-A36F-23484F9ACD52}" destId="{6E1220AA-71A0-484F-B5B6-2E238D0E54A9}" srcOrd="0" destOrd="0" presId="urn:microsoft.com/office/officeart/2018/2/layout/IconVerticalSolidList"/>
    <dgm:cxn modelId="{89B5BB57-6BEF-48DC-AF0D-4582BEA8DEA4}" type="presOf" srcId="{4C386883-C70D-4BF3-8570-61F42A5752A6}" destId="{691C3518-CDD3-4326-8DBD-F958B540227A}" srcOrd="0" destOrd="0" presId="urn:microsoft.com/office/officeart/2018/2/layout/IconVerticalSolidList"/>
    <dgm:cxn modelId="{320E0690-7F28-4CB9-A28C-C6B8F650EC30}" type="presOf" srcId="{AD4F6233-6035-4031-9968-55963DD6E97C}" destId="{BF5C19D0-62E5-4C9A-91CC-D75C02749B01}" srcOrd="0" destOrd="0" presId="urn:microsoft.com/office/officeart/2018/2/layout/IconVerticalSolidList"/>
    <dgm:cxn modelId="{C7696DAC-9F4F-4D7D-AD9A-B3B99A95BC54}" srcId="{4C386883-C70D-4BF3-8570-61F42A5752A6}" destId="{AD4F6233-6035-4031-9968-55963DD6E97C}" srcOrd="2" destOrd="0" parTransId="{E565DB55-263D-4C86-9CA8-9C7971ABC35E}" sibTransId="{9C340C70-C95B-48D0-8A36-0AD1D003F4CC}"/>
    <dgm:cxn modelId="{EE209FB9-3D37-4691-BCD8-187AA9C416C8}" srcId="{4C386883-C70D-4BF3-8570-61F42A5752A6}" destId="{870B65F4-CCDF-4896-B4F5-B518078F3208}" srcOrd="1" destOrd="0" parTransId="{15C66D6E-3236-4C3B-BE57-5921BD2469FC}" sibTransId="{C6201DF5-04C2-486D-BD09-5234AEAF58DC}"/>
    <dgm:cxn modelId="{5094DAFB-A0EC-42C9-9A43-215EDB03C753}" type="presParOf" srcId="{691C3518-CDD3-4326-8DBD-F958B540227A}" destId="{9F25D6BD-1DF0-46F6-A66D-ECA18E2DBC25}" srcOrd="0" destOrd="0" presId="urn:microsoft.com/office/officeart/2018/2/layout/IconVerticalSolidList"/>
    <dgm:cxn modelId="{1B888830-88A8-4B2F-8A15-DCE4B65953D6}" type="presParOf" srcId="{9F25D6BD-1DF0-46F6-A66D-ECA18E2DBC25}" destId="{C2EB1261-6454-40F0-8992-09872ACF706E}" srcOrd="0" destOrd="0" presId="urn:microsoft.com/office/officeart/2018/2/layout/IconVerticalSolidList"/>
    <dgm:cxn modelId="{6B037B53-FBB9-42AB-864B-E15A8EF0286C}" type="presParOf" srcId="{9F25D6BD-1DF0-46F6-A66D-ECA18E2DBC25}" destId="{94ADEF37-4263-471C-9D7B-0C47229EF81B}" srcOrd="1" destOrd="0" presId="urn:microsoft.com/office/officeart/2018/2/layout/IconVerticalSolidList"/>
    <dgm:cxn modelId="{EF8AD17F-8C2C-4872-AAB6-67B4C953AF04}" type="presParOf" srcId="{9F25D6BD-1DF0-46F6-A66D-ECA18E2DBC25}" destId="{664AD2A4-4D76-4C1F-9AF7-3CA080B3979D}" srcOrd="2" destOrd="0" presId="urn:microsoft.com/office/officeart/2018/2/layout/IconVerticalSolidList"/>
    <dgm:cxn modelId="{09ED3926-569F-4AD4-B955-965A1C79B00D}" type="presParOf" srcId="{9F25D6BD-1DF0-46F6-A66D-ECA18E2DBC25}" destId="{6E1220AA-71A0-484F-B5B6-2E238D0E54A9}" srcOrd="3" destOrd="0" presId="urn:microsoft.com/office/officeart/2018/2/layout/IconVerticalSolidList"/>
    <dgm:cxn modelId="{0B1DAA5C-EF44-4FCF-9B1C-AF8B44B05926}" type="presParOf" srcId="{691C3518-CDD3-4326-8DBD-F958B540227A}" destId="{9402C482-4382-4BD6-8781-64F66445046C}" srcOrd="1" destOrd="0" presId="urn:microsoft.com/office/officeart/2018/2/layout/IconVerticalSolidList"/>
    <dgm:cxn modelId="{EDFF16B2-D0FC-472D-B3A0-5E6074E00A0E}" type="presParOf" srcId="{691C3518-CDD3-4326-8DBD-F958B540227A}" destId="{BA103B27-B42A-44D3-98A6-15C4F39F9457}" srcOrd="2" destOrd="0" presId="urn:microsoft.com/office/officeart/2018/2/layout/IconVerticalSolidList"/>
    <dgm:cxn modelId="{A882B4E4-2BCE-4A89-8679-F294FC0B8FB4}" type="presParOf" srcId="{BA103B27-B42A-44D3-98A6-15C4F39F9457}" destId="{96333B49-7381-4628-B89D-FF1FEF319241}" srcOrd="0" destOrd="0" presId="urn:microsoft.com/office/officeart/2018/2/layout/IconVerticalSolidList"/>
    <dgm:cxn modelId="{E6ED5B0C-136E-4FFE-8585-8118A7AF73B4}" type="presParOf" srcId="{BA103B27-B42A-44D3-98A6-15C4F39F9457}" destId="{FC6B192C-D1D9-4C22-9587-A974A05C9CB4}" srcOrd="1" destOrd="0" presId="urn:microsoft.com/office/officeart/2018/2/layout/IconVerticalSolidList"/>
    <dgm:cxn modelId="{3B9B08A3-AECF-4D6A-8FDF-8DCC9B6992E8}" type="presParOf" srcId="{BA103B27-B42A-44D3-98A6-15C4F39F9457}" destId="{BB1E448B-C6DA-49DA-8107-227CE1F70DCD}" srcOrd="2" destOrd="0" presId="urn:microsoft.com/office/officeart/2018/2/layout/IconVerticalSolidList"/>
    <dgm:cxn modelId="{8507E082-C7EB-4489-9772-E27C54EA966D}" type="presParOf" srcId="{BA103B27-B42A-44D3-98A6-15C4F39F9457}" destId="{37EF0EC1-801F-4E22-ADCA-E3A7C10B1C54}" srcOrd="3" destOrd="0" presId="urn:microsoft.com/office/officeart/2018/2/layout/IconVerticalSolidList"/>
    <dgm:cxn modelId="{1D1AA615-81C9-47B3-BB67-BFDCF5F53335}" type="presParOf" srcId="{691C3518-CDD3-4326-8DBD-F958B540227A}" destId="{587A6E38-B4E8-41CA-8D40-C6CCE8033D53}" srcOrd="3" destOrd="0" presId="urn:microsoft.com/office/officeart/2018/2/layout/IconVerticalSolidList"/>
    <dgm:cxn modelId="{BDB84036-DABE-4D0F-BE1E-79D9CB46B41A}" type="presParOf" srcId="{691C3518-CDD3-4326-8DBD-F958B540227A}" destId="{36BBFCDA-3C87-4D86-AEC8-99D7EA1467A0}" srcOrd="4" destOrd="0" presId="urn:microsoft.com/office/officeart/2018/2/layout/IconVerticalSolidList"/>
    <dgm:cxn modelId="{095B3A5C-5B81-4B01-B7F6-C75CC9597FA6}" type="presParOf" srcId="{36BBFCDA-3C87-4D86-AEC8-99D7EA1467A0}" destId="{A17E211F-9782-40B7-92B1-061B899C47BE}" srcOrd="0" destOrd="0" presId="urn:microsoft.com/office/officeart/2018/2/layout/IconVerticalSolidList"/>
    <dgm:cxn modelId="{B446DE19-C502-4772-A9DD-5FA889C5AEF3}" type="presParOf" srcId="{36BBFCDA-3C87-4D86-AEC8-99D7EA1467A0}" destId="{910A4AD7-3786-4D42-B161-24317AEABCCB}" srcOrd="1" destOrd="0" presId="urn:microsoft.com/office/officeart/2018/2/layout/IconVerticalSolidList"/>
    <dgm:cxn modelId="{87FEB62C-E44E-46D1-BE16-0295CD7D9838}" type="presParOf" srcId="{36BBFCDA-3C87-4D86-AEC8-99D7EA1467A0}" destId="{3A5FC0A4-B508-42E6-B5D5-D71F986D80F6}" srcOrd="2" destOrd="0" presId="urn:microsoft.com/office/officeart/2018/2/layout/IconVerticalSolidList"/>
    <dgm:cxn modelId="{F059CDC8-0B6D-4EDC-80CE-D7FCCF8889CA}" type="presParOf" srcId="{36BBFCDA-3C87-4D86-AEC8-99D7EA1467A0}" destId="{BF5C19D0-62E5-4C9A-91CC-D75C02749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77B3E0-1462-47CE-BF25-8521E3F1423D}" type="doc">
      <dgm:prSet loTypeId="urn:microsoft.com/office/officeart/2008/layout/LinedLis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E1F0F25-1ECD-4E13-B361-2EE5D5854C73}">
      <dgm:prSet/>
      <dgm:spPr/>
      <dgm:t>
        <a:bodyPr/>
        <a:lstStyle/>
        <a:p>
          <a:r>
            <a:rPr lang="de-DE" dirty="0"/>
            <a:t>Payment Card Industry Security Standards (PCDI DSS)</a:t>
          </a:r>
          <a:endParaRPr lang="en-US" dirty="0"/>
        </a:p>
      </dgm:t>
    </dgm:pt>
    <dgm:pt modelId="{8FCD2D35-E360-4ACB-916F-09C3A0EF2FA3}" type="parTrans" cxnId="{FFBD089A-695B-4EE8-82DB-20791E133B6A}">
      <dgm:prSet/>
      <dgm:spPr/>
      <dgm:t>
        <a:bodyPr/>
        <a:lstStyle/>
        <a:p>
          <a:endParaRPr lang="en-US"/>
        </a:p>
      </dgm:t>
    </dgm:pt>
    <dgm:pt modelId="{5296A014-0AFA-4B46-8518-D00ECCFABC94}" type="sibTrans" cxnId="{FFBD089A-695B-4EE8-82DB-20791E133B6A}">
      <dgm:prSet/>
      <dgm:spPr/>
      <dgm:t>
        <a:bodyPr/>
        <a:lstStyle/>
        <a:p>
          <a:endParaRPr lang="en-US"/>
        </a:p>
      </dgm:t>
    </dgm:pt>
    <dgm:pt modelId="{9AC09381-06A2-4698-BEE7-B171797CCF18}">
      <dgm:prSet/>
      <dgm:spPr/>
      <dgm:t>
        <a:bodyPr/>
        <a:lstStyle/>
        <a:p>
          <a:r>
            <a:rPr lang="en-US" dirty="0"/>
            <a:t>Health Insurance Portability and Accountability Act (HIPAA)</a:t>
          </a:r>
        </a:p>
      </dgm:t>
    </dgm:pt>
    <dgm:pt modelId="{B39989EC-81CD-407D-8C87-2884495F3D31}" type="parTrans" cxnId="{4662234A-8B52-4F81-AAB9-82DFFE822249}">
      <dgm:prSet/>
      <dgm:spPr/>
      <dgm:t>
        <a:bodyPr/>
        <a:lstStyle/>
        <a:p>
          <a:endParaRPr lang="en-US"/>
        </a:p>
      </dgm:t>
    </dgm:pt>
    <dgm:pt modelId="{F6D3B440-96A0-44DE-BA2B-CE541CC1EE58}" type="sibTrans" cxnId="{4662234A-8B52-4F81-AAB9-82DFFE822249}">
      <dgm:prSet/>
      <dgm:spPr/>
      <dgm:t>
        <a:bodyPr/>
        <a:lstStyle/>
        <a:p>
          <a:endParaRPr lang="en-US"/>
        </a:p>
      </dgm:t>
    </dgm:pt>
    <dgm:pt modelId="{9FB6D2BC-3B75-4064-A4D2-A1EF69BF02AA}">
      <dgm:prSet/>
      <dgm:spPr/>
      <dgm:t>
        <a:bodyPr/>
        <a:lstStyle/>
        <a:p>
          <a:r>
            <a:rPr lang="de-DE" dirty="0"/>
            <a:t>Zweite Gesetz zur Erhöhung der Sicherheit informationstechnischer Systeme  (IT-Sicherheitsgesetzt 2.0)</a:t>
          </a:r>
          <a:endParaRPr lang="en-US" dirty="0"/>
        </a:p>
      </dgm:t>
    </dgm:pt>
    <dgm:pt modelId="{ECDDAA9F-1E7D-4D02-8C3F-3459C739F86F}" type="parTrans" cxnId="{F202F34C-7C10-4293-8FF3-B8B040BE91F8}">
      <dgm:prSet/>
      <dgm:spPr/>
      <dgm:t>
        <a:bodyPr/>
        <a:lstStyle/>
        <a:p>
          <a:endParaRPr lang="en-US"/>
        </a:p>
      </dgm:t>
    </dgm:pt>
    <dgm:pt modelId="{64DC8929-FC9E-4200-BDFF-75C6CAD296D2}" type="sibTrans" cxnId="{F202F34C-7C10-4293-8FF3-B8B040BE91F8}">
      <dgm:prSet/>
      <dgm:spPr/>
      <dgm:t>
        <a:bodyPr/>
        <a:lstStyle/>
        <a:p>
          <a:endParaRPr lang="en-US"/>
        </a:p>
      </dgm:t>
    </dgm:pt>
    <dgm:pt modelId="{DB7E7183-F5A3-4DFD-BD7E-C982715D9FF1}" type="pres">
      <dgm:prSet presAssocID="{E377B3E0-1462-47CE-BF25-8521E3F1423D}" presName="vert0" presStyleCnt="0">
        <dgm:presLayoutVars>
          <dgm:dir/>
          <dgm:animOne val="branch"/>
          <dgm:animLvl val="lvl"/>
        </dgm:presLayoutVars>
      </dgm:prSet>
      <dgm:spPr/>
    </dgm:pt>
    <dgm:pt modelId="{CF209995-A393-4561-B51B-637F8E66DA07}" type="pres">
      <dgm:prSet presAssocID="{6E1F0F25-1ECD-4E13-B361-2EE5D5854C73}" presName="thickLine" presStyleLbl="alignNode1" presStyleIdx="0" presStyleCnt="3"/>
      <dgm:spPr/>
    </dgm:pt>
    <dgm:pt modelId="{05E72903-529E-46F2-9590-6826133A7011}" type="pres">
      <dgm:prSet presAssocID="{6E1F0F25-1ECD-4E13-B361-2EE5D5854C73}" presName="horz1" presStyleCnt="0"/>
      <dgm:spPr/>
    </dgm:pt>
    <dgm:pt modelId="{A24B2387-6C32-4985-B17C-4240E7C81784}" type="pres">
      <dgm:prSet presAssocID="{6E1F0F25-1ECD-4E13-B361-2EE5D5854C73}" presName="tx1" presStyleLbl="revTx" presStyleIdx="0" presStyleCnt="3"/>
      <dgm:spPr/>
    </dgm:pt>
    <dgm:pt modelId="{566F1EEA-797F-4221-A3EC-3F7701F21FBA}" type="pres">
      <dgm:prSet presAssocID="{6E1F0F25-1ECD-4E13-B361-2EE5D5854C73}" presName="vert1" presStyleCnt="0"/>
      <dgm:spPr/>
    </dgm:pt>
    <dgm:pt modelId="{3F3A7F6D-1220-41A0-B226-387FFE2CD53F}" type="pres">
      <dgm:prSet presAssocID="{9AC09381-06A2-4698-BEE7-B171797CCF18}" presName="thickLine" presStyleLbl="alignNode1" presStyleIdx="1" presStyleCnt="3"/>
      <dgm:spPr/>
    </dgm:pt>
    <dgm:pt modelId="{32EA55D3-DD20-488C-923D-E76E5CF9EC30}" type="pres">
      <dgm:prSet presAssocID="{9AC09381-06A2-4698-BEE7-B171797CCF18}" presName="horz1" presStyleCnt="0"/>
      <dgm:spPr/>
    </dgm:pt>
    <dgm:pt modelId="{72F55976-C74B-4C0C-A399-9F1BB1D1817E}" type="pres">
      <dgm:prSet presAssocID="{9AC09381-06A2-4698-BEE7-B171797CCF18}" presName="tx1" presStyleLbl="revTx" presStyleIdx="1" presStyleCnt="3"/>
      <dgm:spPr/>
    </dgm:pt>
    <dgm:pt modelId="{E85E2FC5-ED3B-4FDF-9AED-7BAA7E5A25D7}" type="pres">
      <dgm:prSet presAssocID="{9AC09381-06A2-4698-BEE7-B171797CCF18}" presName="vert1" presStyleCnt="0"/>
      <dgm:spPr/>
    </dgm:pt>
    <dgm:pt modelId="{57499920-1876-4A49-9DF0-0ADEF4D6789B}" type="pres">
      <dgm:prSet presAssocID="{9FB6D2BC-3B75-4064-A4D2-A1EF69BF02AA}" presName="thickLine" presStyleLbl="alignNode1" presStyleIdx="2" presStyleCnt="3"/>
      <dgm:spPr/>
    </dgm:pt>
    <dgm:pt modelId="{86F8ED41-0582-48C8-86B2-FC3E72EE801F}" type="pres">
      <dgm:prSet presAssocID="{9FB6D2BC-3B75-4064-A4D2-A1EF69BF02AA}" presName="horz1" presStyleCnt="0"/>
      <dgm:spPr/>
    </dgm:pt>
    <dgm:pt modelId="{B20CE9EF-1155-4583-A027-040BE1C4E276}" type="pres">
      <dgm:prSet presAssocID="{9FB6D2BC-3B75-4064-A4D2-A1EF69BF02AA}" presName="tx1" presStyleLbl="revTx" presStyleIdx="2" presStyleCnt="3"/>
      <dgm:spPr/>
    </dgm:pt>
    <dgm:pt modelId="{5E115AD5-7CBC-41A1-92F9-0EAE46839468}" type="pres">
      <dgm:prSet presAssocID="{9FB6D2BC-3B75-4064-A4D2-A1EF69BF02AA}" presName="vert1" presStyleCnt="0"/>
      <dgm:spPr/>
    </dgm:pt>
  </dgm:ptLst>
  <dgm:cxnLst>
    <dgm:cxn modelId="{6E5C3E35-B988-484E-B481-A2022764163A}" type="presOf" srcId="{9AC09381-06A2-4698-BEE7-B171797CCF18}" destId="{72F55976-C74B-4C0C-A399-9F1BB1D1817E}" srcOrd="0" destOrd="0" presId="urn:microsoft.com/office/officeart/2008/layout/LinedList"/>
    <dgm:cxn modelId="{2BC7C137-0B1F-4D26-B5AC-0BEC5A88E2EA}" type="presOf" srcId="{9FB6D2BC-3B75-4064-A4D2-A1EF69BF02AA}" destId="{B20CE9EF-1155-4583-A027-040BE1C4E276}" srcOrd="0" destOrd="0" presId="urn:microsoft.com/office/officeart/2008/layout/LinedList"/>
    <dgm:cxn modelId="{75F3F33D-7677-4E0D-9754-BF18BD6B18D6}" type="presOf" srcId="{E377B3E0-1462-47CE-BF25-8521E3F1423D}" destId="{DB7E7183-F5A3-4DFD-BD7E-C982715D9FF1}" srcOrd="0" destOrd="0" presId="urn:microsoft.com/office/officeart/2008/layout/LinedList"/>
    <dgm:cxn modelId="{4662234A-8B52-4F81-AAB9-82DFFE822249}" srcId="{E377B3E0-1462-47CE-BF25-8521E3F1423D}" destId="{9AC09381-06A2-4698-BEE7-B171797CCF18}" srcOrd="1" destOrd="0" parTransId="{B39989EC-81CD-407D-8C87-2884495F3D31}" sibTransId="{F6D3B440-96A0-44DE-BA2B-CE541CC1EE58}"/>
    <dgm:cxn modelId="{F202F34C-7C10-4293-8FF3-B8B040BE91F8}" srcId="{E377B3E0-1462-47CE-BF25-8521E3F1423D}" destId="{9FB6D2BC-3B75-4064-A4D2-A1EF69BF02AA}" srcOrd="2" destOrd="0" parTransId="{ECDDAA9F-1E7D-4D02-8C3F-3459C739F86F}" sibTransId="{64DC8929-FC9E-4200-BDFF-75C6CAD296D2}"/>
    <dgm:cxn modelId="{FFBD089A-695B-4EE8-82DB-20791E133B6A}" srcId="{E377B3E0-1462-47CE-BF25-8521E3F1423D}" destId="{6E1F0F25-1ECD-4E13-B361-2EE5D5854C73}" srcOrd="0" destOrd="0" parTransId="{8FCD2D35-E360-4ACB-916F-09C3A0EF2FA3}" sibTransId="{5296A014-0AFA-4B46-8518-D00ECCFABC94}"/>
    <dgm:cxn modelId="{975749E0-AE92-446B-9C8F-45172F13A436}" type="presOf" srcId="{6E1F0F25-1ECD-4E13-B361-2EE5D5854C73}" destId="{A24B2387-6C32-4985-B17C-4240E7C81784}" srcOrd="0" destOrd="0" presId="urn:microsoft.com/office/officeart/2008/layout/LinedList"/>
    <dgm:cxn modelId="{0116E23D-9F7E-4F64-8008-ADF3D0774240}" type="presParOf" srcId="{DB7E7183-F5A3-4DFD-BD7E-C982715D9FF1}" destId="{CF209995-A393-4561-B51B-637F8E66DA07}" srcOrd="0" destOrd="0" presId="urn:microsoft.com/office/officeart/2008/layout/LinedList"/>
    <dgm:cxn modelId="{E1D00E82-F616-4072-8D12-B8DDF6CE0A2B}" type="presParOf" srcId="{DB7E7183-F5A3-4DFD-BD7E-C982715D9FF1}" destId="{05E72903-529E-46F2-9590-6826133A7011}" srcOrd="1" destOrd="0" presId="urn:microsoft.com/office/officeart/2008/layout/LinedList"/>
    <dgm:cxn modelId="{CBBE7BA9-E311-4D31-9D70-1DD24CB5F1DD}" type="presParOf" srcId="{05E72903-529E-46F2-9590-6826133A7011}" destId="{A24B2387-6C32-4985-B17C-4240E7C81784}" srcOrd="0" destOrd="0" presId="urn:microsoft.com/office/officeart/2008/layout/LinedList"/>
    <dgm:cxn modelId="{36B0BFF8-FB57-4F8E-B018-B3802F25AC9B}" type="presParOf" srcId="{05E72903-529E-46F2-9590-6826133A7011}" destId="{566F1EEA-797F-4221-A3EC-3F7701F21FBA}" srcOrd="1" destOrd="0" presId="urn:microsoft.com/office/officeart/2008/layout/LinedList"/>
    <dgm:cxn modelId="{F7EC5138-803A-44DC-9D36-00414BB7DF79}" type="presParOf" srcId="{DB7E7183-F5A3-4DFD-BD7E-C982715D9FF1}" destId="{3F3A7F6D-1220-41A0-B226-387FFE2CD53F}" srcOrd="2" destOrd="0" presId="urn:microsoft.com/office/officeart/2008/layout/LinedList"/>
    <dgm:cxn modelId="{139EAF1B-D40E-400A-B742-8B050D5DDE6A}" type="presParOf" srcId="{DB7E7183-F5A3-4DFD-BD7E-C982715D9FF1}" destId="{32EA55D3-DD20-488C-923D-E76E5CF9EC30}" srcOrd="3" destOrd="0" presId="urn:microsoft.com/office/officeart/2008/layout/LinedList"/>
    <dgm:cxn modelId="{ED2685C9-31BE-4382-8CAF-CDD687AE619F}" type="presParOf" srcId="{32EA55D3-DD20-488C-923D-E76E5CF9EC30}" destId="{72F55976-C74B-4C0C-A399-9F1BB1D1817E}" srcOrd="0" destOrd="0" presId="urn:microsoft.com/office/officeart/2008/layout/LinedList"/>
    <dgm:cxn modelId="{C4818AA3-417B-423E-BE34-F5B3851CCAC8}" type="presParOf" srcId="{32EA55D3-DD20-488C-923D-E76E5CF9EC30}" destId="{E85E2FC5-ED3B-4FDF-9AED-7BAA7E5A25D7}" srcOrd="1" destOrd="0" presId="urn:microsoft.com/office/officeart/2008/layout/LinedList"/>
    <dgm:cxn modelId="{EDFCD10A-6C2A-4CF8-A24A-2AE3973F318D}" type="presParOf" srcId="{DB7E7183-F5A3-4DFD-BD7E-C982715D9FF1}" destId="{57499920-1876-4A49-9DF0-0ADEF4D6789B}" srcOrd="4" destOrd="0" presId="urn:microsoft.com/office/officeart/2008/layout/LinedList"/>
    <dgm:cxn modelId="{770B4599-D1DD-4F45-A1A3-E38BCC7B7AE0}" type="presParOf" srcId="{DB7E7183-F5A3-4DFD-BD7E-C982715D9FF1}" destId="{86F8ED41-0582-48C8-86B2-FC3E72EE801F}" srcOrd="5" destOrd="0" presId="urn:microsoft.com/office/officeart/2008/layout/LinedList"/>
    <dgm:cxn modelId="{80F1CCC5-AA36-4BCA-8D65-7866BA9B9AB5}" type="presParOf" srcId="{86F8ED41-0582-48C8-86B2-FC3E72EE801F}" destId="{B20CE9EF-1155-4583-A027-040BE1C4E276}" srcOrd="0" destOrd="0" presId="urn:microsoft.com/office/officeart/2008/layout/LinedList"/>
    <dgm:cxn modelId="{EF042245-2BED-455E-8C43-E8351FDC3782}" type="presParOf" srcId="{86F8ED41-0582-48C8-86B2-FC3E72EE801F}" destId="{5E115AD5-7CBC-41A1-92F9-0EAE468394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71EEA4-4CAF-4833-84C5-F78CA8863D7A}" type="doc">
      <dgm:prSet loTypeId="urn:microsoft.com/office/officeart/2005/8/layout/hierarchy4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317B307-61E2-4F19-A16A-8136CB433345}">
      <dgm:prSet/>
      <dgm:spPr/>
      <dgm:t>
        <a:bodyPr/>
        <a:lstStyle/>
        <a:p>
          <a:r>
            <a:rPr lang="de-DE" dirty="0"/>
            <a:t>Splunk</a:t>
          </a:r>
        </a:p>
      </dgm:t>
    </dgm:pt>
    <dgm:pt modelId="{A9DD6180-7246-4FBF-8915-C2CB1F60A73E}" type="parTrans" cxnId="{493A3FAB-DC3A-4FB8-8715-A55E933FA191}">
      <dgm:prSet/>
      <dgm:spPr/>
      <dgm:t>
        <a:bodyPr/>
        <a:lstStyle/>
        <a:p>
          <a:endParaRPr lang="de-DE"/>
        </a:p>
      </dgm:t>
    </dgm:pt>
    <dgm:pt modelId="{1C05B4AA-B423-43A9-974A-51A64AC02F82}" type="sibTrans" cxnId="{493A3FAB-DC3A-4FB8-8715-A55E933FA191}">
      <dgm:prSet/>
      <dgm:spPr/>
      <dgm:t>
        <a:bodyPr/>
        <a:lstStyle/>
        <a:p>
          <a:endParaRPr lang="de-DE"/>
        </a:p>
      </dgm:t>
    </dgm:pt>
    <dgm:pt modelId="{25B358D2-56C7-4678-9356-6212883C0A6F}">
      <dgm:prSet/>
      <dgm:spPr/>
      <dgm:t>
        <a:bodyPr/>
        <a:lstStyle/>
        <a:p>
          <a:r>
            <a:rPr lang="de-DE" dirty="0"/>
            <a:t>AlienVault</a:t>
          </a:r>
        </a:p>
      </dgm:t>
    </dgm:pt>
    <dgm:pt modelId="{EDC63C29-16F4-4A34-A646-B0E06B4B314D}" type="parTrans" cxnId="{5298547B-33B2-4ED8-8B09-8E681FE5BC3F}">
      <dgm:prSet/>
      <dgm:spPr/>
      <dgm:t>
        <a:bodyPr/>
        <a:lstStyle/>
        <a:p>
          <a:endParaRPr lang="de-DE"/>
        </a:p>
      </dgm:t>
    </dgm:pt>
    <dgm:pt modelId="{A4BCE721-6E36-46E0-813C-9388D80AD5F7}" type="sibTrans" cxnId="{5298547B-33B2-4ED8-8B09-8E681FE5BC3F}">
      <dgm:prSet/>
      <dgm:spPr/>
      <dgm:t>
        <a:bodyPr/>
        <a:lstStyle/>
        <a:p>
          <a:endParaRPr lang="de-DE"/>
        </a:p>
      </dgm:t>
    </dgm:pt>
    <dgm:pt modelId="{57A8DE7A-850B-4EB9-8598-BD73C42798EB}">
      <dgm:prSet/>
      <dgm:spPr/>
      <dgm:t>
        <a:bodyPr/>
        <a:lstStyle/>
        <a:p>
          <a:r>
            <a:rPr lang="de-DE" dirty="0"/>
            <a:t>Prelude</a:t>
          </a:r>
        </a:p>
      </dgm:t>
    </dgm:pt>
    <dgm:pt modelId="{88EC3AF2-7660-41EA-8AC8-903B44D8A552}" type="parTrans" cxnId="{171FC8C7-F62F-426B-9963-B92D0A23B969}">
      <dgm:prSet/>
      <dgm:spPr/>
      <dgm:t>
        <a:bodyPr/>
        <a:lstStyle/>
        <a:p>
          <a:endParaRPr lang="de-DE"/>
        </a:p>
      </dgm:t>
    </dgm:pt>
    <dgm:pt modelId="{40C66F6B-F1A4-46C4-B473-CB7474A19D48}" type="sibTrans" cxnId="{171FC8C7-F62F-426B-9963-B92D0A23B969}">
      <dgm:prSet/>
      <dgm:spPr/>
      <dgm:t>
        <a:bodyPr/>
        <a:lstStyle/>
        <a:p>
          <a:endParaRPr lang="de-DE"/>
        </a:p>
      </dgm:t>
    </dgm:pt>
    <dgm:pt modelId="{96A6E1E5-970A-482D-A9FB-628A6E77EAC5}">
      <dgm:prSet/>
      <dgm:spPr/>
      <dgm:t>
        <a:bodyPr/>
        <a:lstStyle/>
        <a:p>
          <a:r>
            <a:rPr lang="de-DE" dirty="0"/>
            <a:t>FortiSIEM</a:t>
          </a:r>
        </a:p>
      </dgm:t>
    </dgm:pt>
    <dgm:pt modelId="{1A819E6C-3A0D-4C9C-B103-5A83BA2F24DD}" type="parTrans" cxnId="{707B7176-7BD2-4D26-AF59-3D766A146B12}">
      <dgm:prSet/>
      <dgm:spPr/>
      <dgm:t>
        <a:bodyPr/>
        <a:lstStyle/>
        <a:p>
          <a:endParaRPr lang="de-DE"/>
        </a:p>
      </dgm:t>
    </dgm:pt>
    <dgm:pt modelId="{EFDAD59E-6F63-40F3-906D-E02A86A76305}" type="sibTrans" cxnId="{707B7176-7BD2-4D26-AF59-3D766A146B12}">
      <dgm:prSet/>
      <dgm:spPr/>
      <dgm:t>
        <a:bodyPr/>
        <a:lstStyle/>
        <a:p>
          <a:endParaRPr lang="de-DE"/>
        </a:p>
      </dgm:t>
    </dgm:pt>
    <dgm:pt modelId="{08E22260-F486-49E0-A6EB-0EA2BCD9CC6D}" type="pres">
      <dgm:prSet presAssocID="{CF71EEA4-4CAF-4833-84C5-F78CA8863D7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9A24ED1-9BB0-4A25-A649-1A45AC1931DE}" type="pres">
      <dgm:prSet presAssocID="{E317B307-61E2-4F19-A16A-8136CB433345}" presName="vertOne" presStyleCnt="0"/>
      <dgm:spPr/>
    </dgm:pt>
    <dgm:pt modelId="{8779312B-7517-462F-A1C3-523A02FD7FE7}" type="pres">
      <dgm:prSet presAssocID="{E317B307-61E2-4F19-A16A-8136CB433345}" presName="txOne" presStyleLbl="node0" presStyleIdx="0" presStyleCnt="4">
        <dgm:presLayoutVars>
          <dgm:chPref val="3"/>
        </dgm:presLayoutVars>
      </dgm:prSet>
      <dgm:spPr/>
    </dgm:pt>
    <dgm:pt modelId="{4D88D6C8-69D2-4303-84B5-D22FB4BE2983}" type="pres">
      <dgm:prSet presAssocID="{E317B307-61E2-4F19-A16A-8136CB433345}" presName="horzOne" presStyleCnt="0"/>
      <dgm:spPr/>
    </dgm:pt>
    <dgm:pt modelId="{7B99BAA7-779D-465C-B434-63288D201EEA}" type="pres">
      <dgm:prSet presAssocID="{1C05B4AA-B423-43A9-974A-51A64AC02F82}" presName="sibSpaceOne" presStyleCnt="0"/>
      <dgm:spPr/>
    </dgm:pt>
    <dgm:pt modelId="{F2AB2261-C89F-4FD1-862C-119B6030A07A}" type="pres">
      <dgm:prSet presAssocID="{25B358D2-56C7-4678-9356-6212883C0A6F}" presName="vertOne" presStyleCnt="0"/>
      <dgm:spPr/>
    </dgm:pt>
    <dgm:pt modelId="{2CD2FDEB-C554-4ADB-A656-F556A1032C23}" type="pres">
      <dgm:prSet presAssocID="{25B358D2-56C7-4678-9356-6212883C0A6F}" presName="txOne" presStyleLbl="node0" presStyleIdx="1" presStyleCnt="4">
        <dgm:presLayoutVars>
          <dgm:chPref val="3"/>
        </dgm:presLayoutVars>
      </dgm:prSet>
      <dgm:spPr/>
    </dgm:pt>
    <dgm:pt modelId="{95301F13-3A7F-40F5-A39C-6169739C45F8}" type="pres">
      <dgm:prSet presAssocID="{25B358D2-56C7-4678-9356-6212883C0A6F}" presName="horzOne" presStyleCnt="0"/>
      <dgm:spPr/>
    </dgm:pt>
    <dgm:pt modelId="{A7197394-226C-42E2-A683-D9551FD33591}" type="pres">
      <dgm:prSet presAssocID="{A4BCE721-6E36-46E0-813C-9388D80AD5F7}" presName="sibSpaceOne" presStyleCnt="0"/>
      <dgm:spPr/>
    </dgm:pt>
    <dgm:pt modelId="{AAF6C947-469F-4157-B843-9E064C64ED3E}" type="pres">
      <dgm:prSet presAssocID="{57A8DE7A-850B-4EB9-8598-BD73C42798EB}" presName="vertOne" presStyleCnt="0"/>
      <dgm:spPr/>
    </dgm:pt>
    <dgm:pt modelId="{DD5E1DAA-EEB2-48D1-A1BA-DEECC77A0D2C}" type="pres">
      <dgm:prSet presAssocID="{57A8DE7A-850B-4EB9-8598-BD73C42798EB}" presName="txOne" presStyleLbl="node0" presStyleIdx="2" presStyleCnt="4">
        <dgm:presLayoutVars>
          <dgm:chPref val="3"/>
        </dgm:presLayoutVars>
      </dgm:prSet>
      <dgm:spPr/>
    </dgm:pt>
    <dgm:pt modelId="{9DBF41BF-C583-4C2C-9155-945611DAEF88}" type="pres">
      <dgm:prSet presAssocID="{57A8DE7A-850B-4EB9-8598-BD73C42798EB}" presName="horzOne" presStyleCnt="0"/>
      <dgm:spPr/>
    </dgm:pt>
    <dgm:pt modelId="{DB31D600-9076-4C0E-9DD3-E468633C116F}" type="pres">
      <dgm:prSet presAssocID="{40C66F6B-F1A4-46C4-B473-CB7474A19D48}" presName="sibSpaceOne" presStyleCnt="0"/>
      <dgm:spPr/>
    </dgm:pt>
    <dgm:pt modelId="{054FA3F1-C34A-4571-9F0D-ADDFA402A170}" type="pres">
      <dgm:prSet presAssocID="{96A6E1E5-970A-482D-A9FB-628A6E77EAC5}" presName="vertOne" presStyleCnt="0"/>
      <dgm:spPr/>
    </dgm:pt>
    <dgm:pt modelId="{3CE9BC2C-57E9-4E9D-AEF3-EC42AD69FE8D}" type="pres">
      <dgm:prSet presAssocID="{96A6E1E5-970A-482D-A9FB-628A6E77EAC5}" presName="txOne" presStyleLbl="node0" presStyleIdx="3" presStyleCnt="4">
        <dgm:presLayoutVars>
          <dgm:chPref val="3"/>
        </dgm:presLayoutVars>
      </dgm:prSet>
      <dgm:spPr/>
    </dgm:pt>
    <dgm:pt modelId="{17786DE7-F169-4112-A869-95922B9BE45D}" type="pres">
      <dgm:prSet presAssocID="{96A6E1E5-970A-482D-A9FB-628A6E77EAC5}" presName="horzOne" presStyleCnt="0"/>
      <dgm:spPr/>
    </dgm:pt>
  </dgm:ptLst>
  <dgm:cxnLst>
    <dgm:cxn modelId="{9A061B5B-FBA5-4651-9C4C-15367F836E8C}" type="presOf" srcId="{57A8DE7A-850B-4EB9-8598-BD73C42798EB}" destId="{DD5E1DAA-EEB2-48D1-A1BA-DEECC77A0D2C}" srcOrd="0" destOrd="0" presId="urn:microsoft.com/office/officeart/2005/8/layout/hierarchy4"/>
    <dgm:cxn modelId="{33C03F6C-5BF0-4FB8-BB66-969AB27192F4}" type="presOf" srcId="{25B358D2-56C7-4678-9356-6212883C0A6F}" destId="{2CD2FDEB-C554-4ADB-A656-F556A1032C23}" srcOrd="0" destOrd="0" presId="urn:microsoft.com/office/officeart/2005/8/layout/hierarchy4"/>
    <dgm:cxn modelId="{707B7176-7BD2-4D26-AF59-3D766A146B12}" srcId="{CF71EEA4-4CAF-4833-84C5-F78CA8863D7A}" destId="{96A6E1E5-970A-482D-A9FB-628A6E77EAC5}" srcOrd="3" destOrd="0" parTransId="{1A819E6C-3A0D-4C9C-B103-5A83BA2F24DD}" sibTransId="{EFDAD59E-6F63-40F3-906D-E02A86A76305}"/>
    <dgm:cxn modelId="{5298547B-33B2-4ED8-8B09-8E681FE5BC3F}" srcId="{CF71EEA4-4CAF-4833-84C5-F78CA8863D7A}" destId="{25B358D2-56C7-4678-9356-6212883C0A6F}" srcOrd="1" destOrd="0" parTransId="{EDC63C29-16F4-4A34-A646-B0E06B4B314D}" sibTransId="{A4BCE721-6E36-46E0-813C-9388D80AD5F7}"/>
    <dgm:cxn modelId="{3CAE2AA8-1699-48B9-A11D-F4E80F8E4946}" type="presOf" srcId="{CF71EEA4-4CAF-4833-84C5-F78CA8863D7A}" destId="{08E22260-F486-49E0-A6EB-0EA2BCD9CC6D}" srcOrd="0" destOrd="0" presId="urn:microsoft.com/office/officeart/2005/8/layout/hierarchy4"/>
    <dgm:cxn modelId="{493A3FAB-DC3A-4FB8-8715-A55E933FA191}" srcId="{CF71EEA4-4CAF-4833-84C5-F78CA8863D7A}" destId="{E317B307-61E2-4F19-A16A-8136CB433345}" srcOrd="0" destOrd="0" parTransId="{A9DD6180-7246-4FBF-8915-C2CB1F60A73E}" sibTransId="{1C05B4AA-B423-43A9-974A-51A64AC02F82}"/>
    <dgm:cxn modelId="{52280ABA-DE5A-4864-92FA-65426C876823}" type="presOf" srcId="{E317B307-61E2-4F19-A16A-8136CB433345}" destId="{8779312B-7517-462F-A1C3-523A02FD7FE7}" srcOrd="0" destOrd="0" presId="urn:microsoft.com/office/officeart/2005/8/layout/hierarchy4"/>
    <dgm:cxn modelId="{171FC8C7-F62F-426B-9963-B92D0A23B969}" srcId="{CF71EEA4-4CAF-4833-84C5-F78CA8863D7A}" destId="{57A8DE7A-850B-4EB9-8598-BD73C42798EB}" srcOrd="2" destOrd="0" parTransId="{88EC3AF2-7660-41EA-8AC8-903B44D8A552}" sibTransId="{40C66F6B-F1A4-46C4-B473-CB7474A19D48}"/>
    <dgm:cxn modelId="{C16AE2E2-4619-4594-B435-78A5762E13D4}" type="presOf" srcId="{96A6E1E5-970A-482D-A9FB-628A6E77EAC5}" destId="{3CE9BC2C-57E9-4E9D-AEF3-EC42AD69FE8D}" srcOrd="0" destOrd="0" presId="urn:microsoft.com/office/officeart/2005/8/layout/hierarchy4"/>
    <dgm:cxn modelId="{3D65FF61-DF37-4394-88C6-EDEC50F173E0}" type="presParOf" srcId="{08E22260-F486-49E0-A6EB-0EA2BCD9CC6D}" destId="{19A24ED1-9BB0-4A25-A649-1A45AC1931DE}" srcOrd="0" destOrd="0" presId="urn:microsoft.com/office/officeart/2005/8/layout/hierarchy4"/>
    <dgm:cxn modelId="{37E4EC07-F7D0-4FAE-8B6C-0D67FB630D45}" type="presParOf" srcId="{19A24ED1-9BB0-4A25-A649-1A45AC1931DE}" destId="{8779312B-7517-462F-A1C3-523A02FD7FE7}" srcOrd="0" destOrd="0" presId="urn:microsoft.com/office/officeart/2005/8/layout/hierarchy4"/>
    <dgm:cxn modelId="{DDE089CA-0EAB-43D8-A937-0387418BA63D}" type="presParOf" srcId="{19A24ED1-9BB0-4A25-A649-1A45AC1931DE}" destId="{4D88D6C8-69D2-4303-84B5-D22FB4BE2983}" srcOrd="1" destOrd="0" presId="urn:microsoft.com/office/officeart/2005/8/layout/hierarchy4"/>
    <dgm:cxn modelId="{2C0CCFF6-1A4F-4C3E-A10F-D99CAA8E3B78}" type="presParOf" srcId="{08E22260-F486-49E0-A6EB-0EA2BCD9CC6D}" destId="{7B99BAA7-779D-465C-B434-63288D201EEA}" srcOrd="1" destOrd="0" presId="urn:microsoft.com/office/officeart/2005/8/layout/hierarchy4"/>
    <dgm:cxn modelId="{77D6345E-985D-4B3D-B3F3-5C461FC07947}" type="presParOf" srcId="{08E22260-F486-49E0-A6EB-0EA2BCD9CC6D}" destId="{F2AB2261-C89F-4FD1-862C-119B6030A07A}" srcOrd="2" destOrd="0" presId="urn:microsoft.com/office/officeart/2005/8/layout/hierarchy4"/>
    <dgm:cxn modelId="{562CDE59-54EE-46EA-9CD3-25F4821C216E}" type="presParOf" srcId="{F2AB2261-C89F-4FD1-862C-119B6030A07A}" destId="{2CD2FDEB-C554-4ADB-A656-F556A1032C23}" srcOrd="0" destOrd="0" presId="urn:microsoft.com/office/officeart/2005/8/layout/hierarchy4"/>
    <dgm:cxn modelId="{95D0BB2B-6B93-49F8-9A5B-E1EAF1CDE245}" type="presParOf" srcId="{F2AB2261-C89F-4FD1-862C-119B6030A07A}" destId="{95301F13-3A7F-40F5-A39C-6169739C45F8}" srcOrd="1" destOrd="0" presId="urn:microsoft.com/office/officeart/2005/8/layout/hierarchy4"/>
    <dgm:cxn modelId="{A8BA50EF-03C6-488D-A047-1DC14F236A3F}" type="presParOf" srcId="{08E22260-F486-49E0-A6EB-0EA2BCD9CC6D}" destId="{A7197394-226C-42E2-A683-D9551FD33591}" srcOrd="3" destOrd="0" presId="urn:microsoft.com/office/officeart/2005/8/layout/hierarchy4"/>
    <dgm:cxn modelId="{AF3713B1-302D-4209-A89B-9D399D84C754}" type="presParOf" srcId="{08E22260-F486-49E0-A6EB-0EA2BCD9CC6D}" destId="{AAF6C947-469F-4157-B843-9E064C64ED3E}" srcOrd="4" destOrd="0" presId="urn:microsoft.com/office/officeart/2005/8/layout/hierarchy4"/>
    <dgm:cxn modelId="{532C297C-EDEF-45CD-BA69-454A606A5065}" type="presParOf" srcId="{AAF6C947-469F-4157-B843-9E064C64ED3E}" destId="{DD5E1DAA-EEB2-48D1-A1BA-DEECC77A0D2C}" srcOrd="0" destOrd="0" presId="urn:microsoft.com/office/officeart/2005/8/layout/hierarchy4"/>
    <dgm:cxn modelId="{ABC23020-CC3F-488B-AB85-C0CAD644F126}" type="presParOf" srcId="{AAF6C947-469F-4157-B843-9E064C64ED3E}" destId="{9DBF41BF-C583-4C2C-9155-945611DAEF88}" srcOrd="1" destOrd="0" presId="urn:microsoft.com/office/officeart/2005/8/layout/hierarchy4"/>
    <dgm:cxn modelId="{C087E9AE-285D-40A3-A6C3-6CAB4C7BE33E}" type="presParOf" srcId="{08E22260-F486-49E0-A6EB-0EA2BCD9CC6D}" destId="{DB31D600-9076-4C0E-9DD3-E468633C116F}" srcOrd="5" destOrd="0" presId="urn:microsoft.com/office/officeart/2005/8/layout/hierarchy4"/>
    <dgm:cxn modelId="{9B3C91DA-7A38-4BA9-98D5-164A442E1E05}" type="presParOf" srcId="{08E22260-F486-49E0-A6EB-0EA2BCD9CC6D}" destId="{054FA3F1-C34A-4571-9F0D-ADDFA402A170}" srcOrd="6" destOrd="0" presId="urn:microsoft.com/office/officeart/2005/8/layout/hierarchy4"/>
    <dgm:cxn modelId="{48921A1A-6BC1-46D2-A02F-DD794A07C469}" type="presParOf" srcId="{054FA3F1-C34A-4571-9F0D-ADDFA402A170}" destId="{3CE9BC2C-57E9-4E9D-AEF3-EC42AD69FE8D}" srcOrd="0" destOrd="0" presId="urn:microsoft.com/office/officeart/2005/8/layout/hierarchy4"/>
    <dgm:cxn modelId="{201742EB-8AB8-4D73-A4F0-7782E284651E}" type="presParOf" srcId="{054FA3F1-C34A-4571-9F0D-ADDFA402A170}" destId="{17786DE7-F169-4112-A869-95922B9BE45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71EEA4-4CAF-4833-84C5-F78CA8863D7A}" type="doc">
      <dgm:prSet loTypeId="urn:microsoft.com/office/officeart/2005/8/layout/hierarchy4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E015C77-4D57-4045-B6D3-42CF18F722D0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de-DE" sz="2500" dirty="0"/>
            <a:t>Elastic Stack</a:t>
          </a:r>
        </a:p>
      </dgm:t>
    </dgm:pt>
    <dgm:pt modelId="{9FE81123-189B-4928-A010-59CFE5A43FE1}" type="parTrans" cxnId="{FF098143-737D-4723-81D7-5E3D27141F5D}">
      <dgm:prSet/>
      <dgm:spPr/>
      <dgm:t>
        <a:bodyPr/>
        <a:lstStyle/>
        <a:p>
          <a:endParaRPr lang="de-DE"/>
        </a:p>
      </dgm:t>
    </dgm:pt>
    <dgm:pt modelId="{DA4AE5EC-36AE-4FEF-A296-7EF852A82B39}" type="sibTrans" cxnId="{FF098143-737D-4723-81D7-5E3D27141F5D}">
      <dgm:prSet/>
      <dgm:spPr/>
      <dgm:t>
        <a:bodyPr/>
        <a:lstStyle/>
        <a:p>
          <a:endParaRPr lang="de-DE"/>
        </a:p>
      </dgm:t>
    </dgm:pt>
    <dgm:pt modelId="{08E22260-F486-49E0-A6EB-0EA2BCD9CC6D}" type="pres">
      <dgm:prSet presAssocID="{CF71EEA4-4CAF-4833-84C5-F78CA8863D7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B369309-BAAA-4751-A047-D35F54325149}" type="pres">
      <dgm:prSet presAssocID="{7E015C77-4D57-4045-B6D3-42CF18F722D0}" presName="vertOne" presStyleCnt="0"/>
      <dgm:spPr/>
    </dgm:pt>
    <dgm:pt modelId="{8F70C20C-7E1C-47F0-90CF-89983381A2E8}" type="pres">
      <dgm:prSet presAssocID="{7E015C77-4D57-4045-B6D3-42CF18F722D0}" presName="txOne" presStyleLbl="node0" presStyleIdx="0" presStyleCnt="1" custScaleX="100000" custLinFactNeighborX="2235" custLinFactNeighborY="-293">
        <dgm:presLayoutVars>
          <dgm:chPref val="3"/>
        </dgm:presLayoutVars>
      </dgm:prSet>
      <dgm:spPr/>
    </dgm:pt>
    <dgm:pt modelId="{BDC6A02E-511B-41DD-BDE6-02244865FE69}" type="pres">
      <dgm:prSet presAssocID="{7E015C77-4D57-4045-B6D3-42CF18F722D0}" presName="horzOne" presStyleCnt="0"/>
      <dgm:spPr/>
    </dgm:pt>
  </dgm:ptLst>
  <dgm:cxnLst>
    <dgm:cxn modelId="{FF098143-737D-4723-81D7-5E3D27141F5D}" srcId="{CF71EEA4-4CAF-4833-84C5-F78CA8863D7A}" destId="{7E015C77-4D57-4045-B6D3-42CF18F722D0}" srcOrd="0" destOrd="0" parTransId="{9FE81123-189B-4928-A010-59CFE5A43FE1}" sibTransId="{DA4AE5EC-36AE-4FEF-A296-7EF852A82B39}"/>
    <dgm:cxn modelId="{7723C958-2A77-4023-A26F-27597F2BC1E8}" type="presOf" srcId="{7E015C77-4D57-4045-B6D3-42CF18F722D0}" destId="{8F70C20C-7E1C-47F0-90CF-89983381A2E8}" srcOrd="0" destOrd="0" presId="urn:microsoft.com/office/officeart/2005/8/layout/hierarchy4"/>
    <dgm:cxn modelId="{3CAE2AA8-1699-48B9-A11D-F4E80F8E4946}" type="presOf" srcId="{CF71EEA4-4CAF-4833-84C5-F78CA8863D7A}" destId="{08E22260-F486-49E0-A6EB-0EA2BCD9CC6D}" srcOrd="0" destOrd="0" presId="urn:microsoft.com/office/officeart/2005/8/layout/hierarchy4"/>
    <dgm:cxn modelId="{E44EFE1E-0498-4C79-8B34-AC5977F047AA}" type="presParOf" srcId="{08E22260-F486-49E0-A6EB-0EA2BCD9CC6D}" destId="{BB369309-BAAA-4751-A047-D35F54325149}" srcOrd="0" destOrd="0" presId="urn:microsoft.com/office/officeart/2005/8/layout/hierarchy4"/>
    <dgm:cxn modelId="{7C056CF9-76E2-4565-BC61-22D9C9195068}" type="presParOf" srcId="{BB369309-BAAA-4751-A047-D35F54325149}" destId="{8F70C20C-7E1C-47F0-90CF-89983381A2E8}" srcOrd="0" destOrd="0" presId="urn:microsoft.com/office/officeart/2005/8/layout/hierarchy4"/>
    <dgm:cxn modelId="{9C05C9E0-8EEF-4DB8-B47B-2FF62511702E}" type="presParOf" srcId="{BB369309-BAAA-4751-A047-D35F54325149}" destId="{BDC6A02E-511B-41DD-BDE6-02244865FE6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71EEA4-4CAF-4833-84C5-F78CA8863D7A}" type="doc">
      <dgm:prSet loTypeId="urn:microsoft.com/office/officeart/2005/8/layout/hierarchy4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361A903-ED28-4BA6-946A-ED6FFE940DF0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de-DE" dirty="0"/>
            <a:t>Grafana</a:t>
          </a:r>
        </a:p>
      </dgm:t>
    </dgm:pt>
    <dgm:pt modelId="{E8B30F41-E7B2-4A45-ADB9-F50FDF148749}" type="parTrans" cxnId="{C6909989-336F-4F32-9B1D-F311260A71C7}">
      <dgm:prSet/>
      <dgm:spPr/>
      <dgm:t>
        <a:bodyPr/>
        <a:lstStyle/>
        <a:p>
          <a:endParaRPr lang="de-DE"/>
        </a:p>
      </dgm:t>
    </dgm:pt>
    <dgm:pt modelId="{95A8B7AB-9DEE-4506-9753-E1672298D202}" type="sibTrans" cxnId="{C6909989-336F-4F32-9B1D-F311260A71C7}">
      <dgm:prSet/>
      <dgm:spPr/>
      <dgm:t>
        <a:bodyPr/>
        <a:lstStyle/>
        <a:p>
          <a:endParaRPr lang="de-DE"/>
        </a:p>
      </dgm:t>
    </dgm:pt>
    <dgm:pt modelId="{08E22260-F486-49E0-A6EB-0EA2BCD9CC6D}" type="pres">
      <dgm:prSet presAssocID="{CF71EEA4-4CAF-4833-84C5-F78CA8863D7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45A74E2-8ED4-4FEE-9B43-35FD8BA3B80C}" type="pres">
      <dgm:prSet presAssocID="{E361A903-ED28-4BA6-946A-ED6FFE940DF0}" presName="vertOne" presStyleCnt="0"/>
      <dgm:spPr/>
    </dgm:pt>
    <dgm:pt modelId="{7B1F3438-0BAD-4B9D-8606-4EE2F988BFDC}" type="pres">
      <dgm:prSet presAssocID="{E361A903-ED28-4BA6-946A-ED6FFE940DF0}" presName="txOne" presStyleLbl="node0" presStyleIdx="0" presStyleCnt="1" custLinFactNeighborX="-3590" custLinFactNeighborY="-3322">
        <dgm:presLayoutVars>
          <dgm:chPref val="3"/>
        </dgm:presLayoutVars>
      </dgm:prSet>
      <dgm:spPr/>
    </dgm:pt>
    <dgm:pt modelId="{E8DA98DD-0BFA-4F87-8C4C-2BED5B0789DA}" type="pres">
      <dgm:prSet presAssocID="{E361A903-ED28-4BA6-946A-ED6FFE940DF0}" presName="horzOne" presStyleCnt="0"/>
      <dgm:spPr/>
    </dgm:pt>
  </dgm:ptLst>
  <dgm:cxnLst>
    <dgm:cxn modelId="{C6909989-336F-4F32-9B1D-F311260A71C7}" srcId="{CF71EEA4-4CAF-4833-84C5-F78CA8863D7A}" destId="{E361A903-ED28-4BA6-946A-ED6FFE940DF0}" srcOrd="0" destOrd="0" parTransId="{E8B30F41-E7B2-4A45-ADB9-F50FDF148749}" sibTransId="{95A8B7AB-9DEE-4506-9753-E1672298D202}"/>
    <dgm:cxn modelId="{3CAE2AA8-1699-48B9-A11D-F4E80F8E4946}" type="presOf" srcId="{CF71EEA4-4CAF-4833-84C5-F78CA8863D7A}" destId="{08E22260-F486-49E0-A6EB-0EA2BCD9CC6D}" srcOrd="0" destOrd="0" presId="urn:microsoft.com/office/officeart/2005/8/layout/hierarchy4"/>
    <dgm:cxn modelId="{1C9F31D0-2B4C-4C4E-BD58-7388A312E371}" type="presOf" srcId="{E361A903-ED28-4BA6-946A-ED6FFE940DF0}" destId="{7B1F3438-0BAD-4B9D-8606-4EE2F988BFDC}" srcOrd="0" destOrd="0" presId="urn:microsoft.com/office/officeart/2005/8/layout/hierarchy4"/>
    <dgm:cxn modelId="{74A7035B-8342-421A-A6CD-330DC9021B66}" type="presParOf" srcId="{08E22260-F486-49E0-A6EB-0EA2BCD9CC6D}" destId="{B45A74E2-8ED4-4FEE-9B43-35FD8BA3B80C}" srcOrd="0" destOrd="0" presId="urn:microsoft.com/office/officeart/2005/8/layout/hierarchy4"/>
    <dgm:cxn modelId="{07EA6724-9F47-404E-95B6-2E09107441B1}" type="presParOf" srcId="{B45A74E2-8ED4-4FEE-9B43-35FD8BA3B80C}" destId="{7B1F3438-0BAD-4B9D-8606-4EE2F988BFDC}" srcOrd="0" destOrd="0" presId="urn:microsoft.com/office/officeart/2005/8/layout/hierarchy4"/>
    <dgm:cxn modelId="{523A6EC8-0F3F-4268-A132-E0E053CD6A0E}" type="presParOf" srcId="{B45A74E2-8ED4-4FEE-9B43-35FD8BA3B80C}" destId="{E8DA98DD-0BFA-4F87-8C4C-2BED5B0789D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9B03B43-E055-4BDD-93BF-79D9E5A6A51D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937D0A-AEC6-4C97-BE20-664660B4C6A0}">
      <dgm:prSet/>
      <dgm:spPr/>
      <dgm:t>
        <a:bodyPr/>
        <a:lstStyle/>
        <a:p>
          <a:r>
            <a:rPr lang="de-DE" dirty="0"/>
            <a:t>Elasticsearch, Logstash und Kibana</a:t>
          </a:r>
          <a:endParaRPr lang="en-US" dirty="0"/>
        </a:p>
      </dgm:t>
    </dgm:pt>
    <dgm:pt modelId="{DE505F10-07F7-46AD-9527-A1D1E03CC2B1}" type="parTrans" cxnId="{76A5F1BF-8C09-4163-9825-47A92BC87A22}">
      <dgm:prSet/>
      <dgm:spPr/>
      <dgm:t>
        <a:bodyPr/>
        <a:lstStyle/>
        <a:p>
          <a:endParaRPr lang="en-US"/>
        </a:p>
      </dgm:t>
    </dgm:pt>
    <dgm:pt modelId="{ABE40519-B377-4BD2-AD01-B8C0294DDFD3}" type="sibTrans" cxnId="{76A5F1BF-8C09-4163-9825-47A92BC87A22}">
      <dgm:prSet/>
      <dgm:spPr/>
      <dgm:t>
        <a:bodyPr/>
        <a:lstStyle/>
        <a:p>
          <a:endParaRPr lang="en-US"/>
        </a:p>
      </dgm:t>
    </dgm:pt>
    <dgm:pt modelId="{310B3168-E491-4819-BC1B-72ECC6C9B59B}">
      <dgm:prSet/>
      <dgm:spPr/>
      <dgm:t>
        <a:bodyPr/>
        <a:lstStyle/>
        <a:p>
          <a:r>
            <a:rPr lang="en-US" dirty="0"/>
            <a:t>Ürsprünglich OpenSource, jetzt nur Logstash und Kibana</a:t>
          </a:r>
        </a:p>
      </dgm:t>
    </dgm:pt>
    <dgm:pt modelId="{3184F599-C758-4A58-97FC-333F6EC2233C}" type="parTrans" cxnId="{B33895DF-F1AF-41FF-B530-12C611AA6F9A}">
      <dgm:prSet/>
      <dgm:spPr/>
      <dgm:t>
        <a:bodyPr/>
        <a:lstStyle/>
        <a:p>
          <a:endParaRPr lang="en-US"/>
        </a:p>
      </dgm:t>
    </dgm:pt>
    <dgm:pt modelId="{89B4B321-1F16-4A8D-80FA-88B06E81CC1F}" type="sibTrans" cxnId="{B33895DF-F1AF-41FF-B530-12C611AA6F9A}">
      <dgm:prSet/>
      <dgm:spPr/>
      <dgm:t>
        <a:bodyPr/>
        <a:lstStyle/>
        <a:p>
          <a:endParaRPr lang="en-US"/>
        </a:p>
      </dgm:t>
    </dgm:pt>
    <dgm:pt modelId="{E4BF0BEE-D2E5-4CE6-9EA2-B6C3DC3B2423}">
      <dgm:prSet/>
      <dgm:spPr/>
      <dgm:t>
        <a:bodyPr/>
        <a:lstStyle/>
        <a:p>
          <a:r>
            <a:rPr lang="de-DE" dirty="0"/>
            <a:t>Kein direktes Warnmeldungsystem</a:t>
          </a:r>
          <a:endParaRPr lang="en-US" dirty="0"/>
        </a:p>
      </dgm:t>
    </dgm:pt>
    <dgm:pt modelId="{EB3E49B9-D5D8-48AA-9EDD-FB62E1D5BD18}" type="parTrans" cxnId="{D1307E2D-114A-412B-BD9D-5FEF784B5B90}">
      <dgm:prSet/>
      <dgm:spPr/>
      <dgm:t>
        <a:bodyPr/>
        <a:lstStyle/>
        <a:p>
          <a:endParaRPr lang="en-US"/>
        </a:p>
      </dgm:t>
    </dgm:pt>
    <dgm:pt modelId="{6203C5FC-63D2-4F52-9972-D3FC6A3A8E52}" type="sibTrans" cxnId="{D1307E2D-114A-412B-BD9D-5FEF784B5B90}">
      <dgm:prSet/>
      <dgm:spPr/>
      <dgm:t>
        <a:bodyPr/>
        <a:lstStyle/>
        <a:p>
          <a:endParaRPr lang="en-US"/>
        </a:p>
      </dgm:t>
    </dgm:pt>
    <dgm:pt modelId="{892B2463-C7D6-476D-BBAC-9FBBB550406E}">
      <dgm:prSet/>
      <dgm:spPr/>
      <dgm:t>
        <a:bodyPr/>
        <a:lstStyle/>
        <a:p>
          <a:r>
            <a:rPr lang="en-US" dirty="0"/>
            <a:t>Indexierung von allen Elementen</a:t>
          </a:r>
        </a:p>
      </dgm:t>
    </dgm:pt>
    <dgm:pt modelId="{A1D7CDC7-9DA3-43F5-9066-0BDEA04B7DBB}" type="parTrans" cxnId="{0B467474-3736-4EF0-B0F5-7C8E591B6E12}">
      <dgm:prSet/>
      <dgm:spPr/>
      <dgm:t>
        <a:bodyPr/>
        <a:lstStyle/>
        <a:p>
          <a:endParaRPr lang="en-US"/>
        </a:p>
      </dgm:t>
    </dgm:pt>
    <dgm:pt modelId="{2C94F4E3-34EB-4C7A-AD92-F84384DAACD9}" type="sibTrans" cxnId="{0B467474-3736-4EF0-B0F5-7C8E591B6E12}">
      <dgm:prSet/>
      <dgm:spPr/>
      <dgm:t>
        <a:bodyPr/>
        <a:lstStyle/>
        <a:p>
          <a:endParaRPr lang="en-US"/>
        </a:p>
      </dgm:t>
    </dgm:pt>
    <dgm:pt modelId="{A57A41C9-4A22-494D-9554-95BA70175241}">
      <dgm:prSet/>
      <dgm:spPr/>
      <dgm:t>
        <a:bodyPr/>
        <a:lstStyle/>
        <a:p>
          <a:r>
            <a:rPr lang="en-US" dirty="0"/>
            <a:t>Auch für den Sicherheitsbereich konzipiert</a:t>
          </a:r>
        </a:p>
      </dgm:t>
    </dgm:pt>
    <dgm:pt modelId="{D30CEF99-4323-48FB-9875-1275F6B7D07D}" type="parTrans" cxnId="{F96727AC-7478-4E7D-98E2-85AC38A51F77}">
      <dgm:prSet/>
      <dgm:spPr/>
      <dgm:t>
        <a:bodyPr/>
        <a:lstStyle/>
        <a:p>
          <a:endParaRPr lang="de-DE"/>
        </a:p>
      </dgm:t>
    </dgm:pt>
    <dgm:pt modelId="{E2C4ADB3-4AE4-4096-801E-4A912DE11D95}" type="sibTrans" cxnId="{F96727AC-7478-4E7D-98E2-85AC38A51F77}">
      <dgm:prSet/>
      <dgm:spPr/>
      <dgm:t>
        <a:bodyPr/>
        <a:lstStyle/>
        <a:p>
          <a:endParaRPr lang="de-DE"/>
        </a:p>
      </dgm:t>
    </dgm:pt>
    <dgm:pt modelId="{DD2F4193-A351-4169-B212-615AE8F9316C}">
      <dgm:prSet/>
      <dgm:spPr/>
      <dgm:t>
        <a:bodyPr/>
        <a:lstStyle/>
        <a:p>
          <a:r>
            <a:rPr lang="en-US" dirty="0"/>
            <a:t>Erweiterung durch Plugins</a:t>
          </a:r>
        </a:p>
      </dgm:t>
    </dgm:pt>
    <dgm:pt modelId="{7F8FADBD-D136-4628-8C09-F059BDC3AE8D}" type="sibTrans" cxnId="{E82D9088-EAFD-410F-A995-AC6A3F00CD89}">
      <dgm:prSet/>
      <dgm:spPr/>
      <dgm:t>
        <a:bodyPr/>
        <a:lstStyle/>
        <a:p>
          <a:endParaRPr lang="de-DE"/>
        </a:p>
      </dgm:t>
    </dgm:pt>
    <dgm:pt modelId="{C2E47D6E-5177-4688-AA01-A10E5F0FBD0D}" type="parTrans" cxnId="{E82D9088-EAFD-410F-A995-AC6A3F00CD89}">
      <dgm:prSet/>
      <dgm:spPr/>
      <dgm:t>
        <a:bodyPr/>
        <a:lstStyle/>
        <a:p>
          <a:endParaRPr lang="de-DE"/>
        </a:p>
      </dgm:t>
    </dgm:pt>
    <dgm:pt modelId="{E7C226A8-4129-4150-A9D6-18AFE1BC0E48}" type="pres">
      <dgm:prSet presAssocID="{79B03B43-E055-4BDD-93BF-79D9E5A6A51D}" presName="Name0" presStyleCnt="0">
        <dgm:presLayoutVars>
          <dgm:chMax val="7"/>
          <dgm:chPref val="7"/>
          <dgm:dir/>
        </dgm:presLayoutVars>
      </dgm:prSet>
      <dgm:spPr/>
    </dgm:pt>
    <dgm:pt modelId="{AB650AC9-1ED6-48F0-8675-6F4FB805C5CA}" type="pres">
      <dgm:prSet presAssocID="{79B03B43-E055-4BDD-93BF-79D9E5A6A51D}" presName="Name1" presStyleCnt="0"/>
      <dgm:spPr/>
    </dgm:pt>
    <dgm:pt modelId="{8ACBD5BD-6710-4584-B6F2-6F47B3C2DC1C}" type="pres">
      <dgm:prSet presAssocID="{79B03B43-E055-4BDD-93BF-79D9E5A6A51D}" presName="cycle" presStyleCnt="0"/>
      <dgm:spPr/>
    </dgm:pt>
    <dgm:pt modelId="{A4AABFC5-8C88-4E7A-BB59-B8D30AE74E7C}" type="pres">
      <dgm:prSet presAssocID="{79B03B43-E055-4BDD-93BF-79D9E5A6A51D}" presName="srcNode" presStyleLbl="node1" presStyleIdx="0" presStyleCnt="6"/>
      <dgm:spPr/>
    </dgm:pt>
    <dgm:pt modelId="{CF97108A-483C-44BF-AC30-623EC29976B5}" type="pres">
      <dgm:prSet presAssocID="{79B03B43-E055-4BDD-93BF-79D9E5A6A51D}" presName="conn" presStyleLbl="parChTrans1D2" presStyleIdx="0" presStyleCnt="1"/>
      <dgm:spPr/>
    </dgm:pt>
    <dgm:pt modelId="{7075869D-852C-453A-A813-2A84495AADE0}" type="pres">
      <dgm:prSet presAssocID="{79B03B43-E055-4BDD-93BF-79D9E5A6A51D}" presName="extraNode" presStyleLbl="node1" presStyleIdx="0" presStyleCnt="6"/>
      <dgm:spPr/>
    </dgm:pt>
    <dgm:pt modelId="{F0084074-62B9-4D84-9B60-BA13910395F1}" type="pres">
      <dgm:prSet presAssocID="{79B03B43-E055-4BDD-93BF-79D9E5A6A51D}" presName="dstNode" presStyleLbl="node1" presStyleIdx="0" presStyleCnt="6"/>
      <dgm:spPr/>
    </dgm:pt>
    <dgm:pt modelId="{13E75851-71D7-4EF5-94CE-B124077D5ECD}" type="pres">
      <dgm:prSet presAssocID="{F4937D0A-AEC6-4C97-BE20-664660B4C6A0}" presName="text_1" presStyleLbl="node1" presStyleIdx="0" presStyleCnt="6">
        <dgm:presLayoutVars>
          <dgm:bulletEnabled val="1"/>
        </dgm:presLayoutVars>
      </dgm:prSet>
      <dgm:spPr/>
    </dgm:pt>
    <dgm:pt modelId="{A5E5C505-5E00-4F85-8671-6453BC4A551C}" type="pres">
      <dgm:prSet presAssocID="{F4937D0A-AEC6-4C97-BE20-664660B4C6A0}" presName="accent_1" presStyleCnt="0"/>
      <dgm:spPr/>
    </dgm:pt>
    <dgm:pt modelId="{D0FB4DAE-33E4-4D90-825C-F0C48B52F618}" type="pres">
      <dgm:prSet presAssocID="{F4937D0A-AEC6-4C97-BE20-664660B4C6A0}" presName="accentRepeatNode" presStyleLbl="solidFgAcc1" presStyleIdx="0" presStyleCnt="6"/>
      <dgm:spPr/>
    </dgm:pt>
    <dgm:pt modelId="{7F9C7A00-E5F4-4A5F-B849-44E0DE285384}" type="pres">
      <dgm:prSet presAssocID="{310B3168-E491-4819-BC1B-72ECC6C9B59B}" presName="text_2" presStyleLbl="node1" presStyleIdx="1" presStyleCnt="6">
        <dgm:presLayoutVars>
          <dgm:bulletEnabled val="1"/>
        </dgm:presLayoutVars>
      </dgm:prSet>
      <dgm:spPr/>
    </dgm:pt>
    <dgm:pt modelId="{933B78B1-1C1F-4A9D-AE40-E6356322EE61}" type="pres">
      <dgm:prSet presAssocID="{310B3168-E491-4819-BC1B-72ECC6C9B59B}" presName="accent_2" presStyleCnt="0"/>
      <dgm:spPr/>
    </dgm:pt>
    <dgm:pt modelId="{2A2241EB-8F6B-48A9-88D0-976BC7F72A85}" type="pres">
      <dgm:prSet presAssocID="{310B3168-E491-4819-BC1B-72ECC6C9B59B}" presName="accentRepeatNode" presStyleLbl="solidFgAcc1" presStyleIdx="1" presStyleCnt="6"/>
      <dgm:spPr/>
    </dgm:pt>
    <dgm:pt modelId="{D77AE721-3324-47E2-AB03-30442E8873D8}" type="pres">
      <dgm:prSet presAssocID="{E4BF0BEE-D2E5-4CE6-9EA2-B6C3DC3B2423}" presName="text_3" presStyleLbl="node1" presStyleIdx="2" presStyleCnt="6">
        <dgm:presLayoutVars>
          <dgm:bulletEnabled val="1"/>
        </dgm:presLayoutVars>
      </dgm:prSet>
      <dgm:spPr/>
    </dgm:pt>
    <dgm:pt modelId="{88BE2AA5-E1DA-444A-BAA8-810F648AE862}" type="pres">
      <dgm:prSet presAssocID="{E4BF0BEE-D2E5-4CE6-9EA2-B6C3DC3B2423}" presName="accent_3" presStyleCnt="0"/>
      <dgm:spPr/>
    </dgm:pt>
    <dgm:pt modelId="{0F5EF3A0-2258-43CA-BDA0-FAEE120768F3}" type="pres">
      <dgm:prSet presAssocID="{E4BF0BEE-D2E5-4CE6-9EA2-B6C3DC3B2423}" presName="accentRepeatNode" presStyleLbl="solidFgAcc1" presStyleIdx="2" presStyleCnt="6"/>
      <dgm:spPr/>
    </dgm:pt>
    <dgm:pt modelId="{767968AC-4F16-446A-A6B1-497EB9A439FE}" type="pres">
      <dgm:prSet presAssocID="{892B2463-C7D6-476D-BBAC-9FBBB550406E}" presName="text_4" presStyleLbl="node1" presStyleIdx="3" presStyleCnt="6">
        <dgm:presLayoutVars>
          <dgm:bulletEnabled val="1"/>
        </dgm:presLayoutVars>
      </dgm:prSet>
      <dgm:spPr/>
    </dgm:pt>
    <dgm:pt modelId="{54C3BC97-C3EC-40BF-92B0-9A08A0856DA8}" type="pres">
      <dgm:prSet presAssocID="{892B2463-C7D6-476D-BBAC-9FBBB550406E}" presName="accent_4" presStyleCnt="0"/>
      <dgm:spPr/>
    </dgm:pt>
    <dgm:pt modelId="{E9EAB6BD-AD33-4FFF-91F6-E8743FE7369E}" type="pres">
      <dgm:prSet presAssocID="{892B2463-C7D6-476D-BBAC-9FBBB550406E}" presName="accentRepeatNode" presStyleLbl="solidFgAcc1" presStyleIdx="3" presStyleCnt="6"/>
      <dgm:spPr/>
    </dgm:pt>
    <dgm:pt modelId="{BACA7FC5-EBCA-45AB-BA11-51ADEE9B235A}" type="pres">
      <dgm:prSet presAssocID="{A57A41C9-4A22-494D-9554-95BA70175241}" presName="text_5" presStyleLbl="node1" presStyleIdx="4" presStyleCnt="6">
        <dgm:presLayoutVars>
          <dgm:bulletEnabled val="1"/>
        </dgm:presLayoutVars>
      </dgm:prSet>
      <dgm:spPr/>
    </dgm:pt>
    <dgm:pt modelId="{0A922970-32DF-4C28-B976-765902238B7E}" type="pres">
      <dgm:prSet presAssocID="{A57A41C9-4A22-494D-9554-95BA70175241}" presName="accent_5" presStyleCnt="0"/>
      <dgm:spPr/>
    </dgm:pt>
    <dgm:pt modelId="{9AB2E6F1-F7DE-44A2-BF40-9DFCE20CF0EB}" type="pres">
      <dgm:prSet presAssocID="{A57A41C9-4A22-494D-9554-95BA70175241}" presName="accentRepeatNode" presStyleLbl="solidFgAcc1" presStyleIdx="4" presStyleCnt="6"/>
      <dgm:spPr/>
    </dgm:pt>
    <dgm:pt modelId="{BCB560B3-C3A7-4F19-A8D9-87DE11633E9F}" type="pres">
      <dgm:prSet presAssocID="{DD2F4193-A351-4169-B212-615AE8F9316C}" presName="text_6" presStyleLbl="node1" presStyleIdx="5" presStyleCnt="6">
        <dgm:presLayoutVars>
          <dgm:bulletEnabled val="1"/>
        </dgm:presLayoutVars>
      </dgm:prSet>
      <dgm:spPr/>
    </dgm:pt>
    <dgm:pt modelId="{23AA6E82-DE4E-46A4-A937-666F0ADF2FAB}" type="pres">
      <dgm:prSet presAssocID="{DD2F4193-A351-4169-B212-615AE8F9316C}" presName="accent_6" presStyleCnt="0"/>
      <dgm:spPr/>
    </dgm:pt>
    <dgm:pt modelId="{0397E348-1331-429E-89EE-4CBE1FE4270E}" type="pres">
      <dgm:prSet presAssocID="{DD2F4193-A351-4169-B212-615AE8F9316C}" presName="accentRepeatNode" presStyleLbl="solidFgAcc1" presStyleIdx="5" presStyleCnt="6"/>
      <dgm:spPr/>
    </dgm:pt>
  </dgm:ptLst>
  <dgm:cxnLst>
    <dgm:cxn modelId="{D1307E2D-114A-412B-BD9D-5FEF784B5B90}" srcId="{79B03B43-E055-4BDD-93BF-79D9E5A6A51D}" destId="{E4BF0BEE-D2E5-4CE6-9EA2-B6C3DC3B2423}" srcOrd="2" destOrd="0" parTransId="{EB3E49B9-D5D8-48AA-9EDD-FB62E1D5BD18}" sibTransId="{6203C5FC-63D2-4F52-9972-D3FC6A3A8E52}"/>
    <dgm:cxn modelId="{BAE1E360-28ED-463E-871A-76C3154C1622}" type="presOf" srcId="{F4937D0A-AEC6-4C97-BE20-664660B4C6A0}" destId="{13E75851-71D7-4EF5-94CE-B124077D5ECD}" srcOrd="0" destOrd="0" presId="urn:microsoft.com/office/officeart/2008/layout/VerticalCurvedList"/>
    <dgm:cxn modelId="{ABEB1067-2188-4B78-8F70-704E2F96CCB3}" type="presOf" srcId="{E4BF0BEE-D2E5-4CE6-9EA2-B6C3DC3B2423}" destId="{D77AE721-3324-47E2-AB03-30442E8873D8}" srcOrd="0" destOrd="0" presId="urn:microsoft.com/office/officeart/2008/layout/VerticalCurvedList"/>
    <dgm:cxn modelId="{4C5DF250-084E-48A2-9C6D-8E9A808D75FA}" type="presOf" srcId="{ABE40519-B377-4BD2-AD01-B8C0294DDFD3}" destId="{CF97108A-483C-44BF-AC30-623EC29976B5}" srcOrd="0" destOrd="0" presId="urn:microsoft.com/office/officeart/2008/layout/VerticalCurvedList"/>
    <dgm:cxn modelId="{54B01573-D9BB-4AA8-BC2B-1DF5660BBC0C}" type="presOf" srcId="{892B2463-C7D6-476D-BBAC-9FBBB550406E}" destId="{767968AC-4F16-446A-A6B1-497EB9A439FE}" srcOrd="0" destOrd="0" presId="urn:microsoft.com/office/officeart/2008/layout/VerticalCurvedList"/>
    <dgm:cxn modelId="{0B467474-3736-4EF0-B0F5-7C8E591B6E12}" srcId="{79B03B43-E055-4BDD-93BF-79D9E5A6A51D}" destId="{892B2463-C7D6-476D-BBAC-9FBBB550406E}" srcOrd="3" destOrd="0" parTransId="{A1D7CDC7-9DA3-43F5-9066-0BDEA04B7DBB}" sibTransId="{2C94F4E3-34EB-4C7A-AD92-F84384DAACD9}"/>
    <dgm:cxn modelId="{E82D9088-EAFD-410F-A995-AC6A3F00CD89}" srcId="{79B03B43-E055-4BDD-93BF-79D9E5A6A51D}" destId="{DD2F4193-A351-4169-B212-615AE8F9316C}" srcOrd="5" destOrd="0" parTransId="{C2E47D6E-5177-4688-AA01-A10E5F0FBD0D}" sibTransId="{7F8FADBD-D136-4628-8C09-F059BDC3AE8D}"/>
    <dgm:cxn modelId="{F96727AC-7478-4E7D-98E2-85AC38A51F77}" srcId="{79B03B43-E055-4BDD-93BF-79D9E5A6A51D}" destId="{A57A41C9-4A22-494D-9554-95BA70175241}" srcOrd="4" destOrd="0" parTransId="{D30CEF99-4323-48FB-9875-1275F6B7D07D}" sibTransId="{E2C4ADB3-4AE4-4096-801E-4A912DE11D95}"/>
    <dgm:cxn modelId="{7E68DAB7-1437-4E14-A68D-37A84AC65E4B}" type="presOf" srcId="{310B3168-E491-4819-BC1B-72ECC6C9B59B}" destId="{7F9C7A00-E5F4-4A5F-B849-44E0DE285384}" srcOrd="0" destOrd="0" presId="urn:microsoft.com/office/officeart/2008/layout/VerticalCurvedList"/>
    <dgm:cxn modelId="{EA80BCBF-D4B7-4EEE-8E95-931568CDA1EA}" type="presOf" srcId="{79B03B43-E055-4BDD-93BF-79D9E5A6A51D}" destId="{E7C226A8-4129-4150-A9D6-18AFE1BC0E48}" srcOrd="0" destOrd="0" presId="urn:microsoft.com/office/officeart/2008/layout/VerticalCurvedList"/>
    <dgm:cxn modelId="{76A5F1BF-8C09-4163-9825-47A92BC87A22}" srcId="{79B03B43-E055-4BDD-93BF-79D9E5A6A51D}" destId="{F4937D0A-AEC6-4C97-BE20-664660B4C6A0}" srcOrd="0" destOrd="0" parTransId="{DE505F10-07F7-46AD-9527-A1D1E03CC2B1}" sibTransId="{ABE40519-B377-4BD2-AD01-B8C0294DDFD3}"/>
    <dgm:cxn modelId="{C975EBDA-15A7-4BD5-93BB-22731CEA9DCC}" type="presOf" srcId="{DD2F4193-A351-4169-B212-615AE8F9316C}" destId="{BCB560B3-C3A7-4F19-A8D9-87DE11633E9F}" srcOrd="0" destOrd="0" presId="urn:microsoft.com/office/officeart/2008/layout/VerticalCurvedList"/>
    <dgm:cxn modelId="{B33895DF-F1AF-41FF-B530-12C611AA6F9A}" srcId="{79B03B43-E055-4BDD-93BF-79D9E5A6A51D}" destId="{310B3168-E491-4819-BC1B-72ECC6C9B59B}" srcOrd="1" destOrd="0" parTransId="{3184F599-C758-4A58-97FC-333F6EC2233C}" sibTransId="{89B4B321-1F16-4A8D-80FA-88B06E81CC1F}"/>
    <dgm:cxn modelId="{449E61FE-1427-4C4A-9D83-6C562A6F5E43}" type="presOf" srcId="{A57A41C9-4A22-494D-9554-95BA70175241}" destId="{BACA7FC5-EBCA-45AB-BA11-51ADEE9B235A}" srcOrd="0" destOrd="0" presId="urn:microsoft.com/office/officeart/2008/layout/VerticalCurvedList"/>
    <dgm:cxn modelId="{BBB3954E-8F4E-4CA4-98E0-2343AA471F87}" type="presParOf" srcId="{E7C226A8-4129-4150-A9D6-18AFE1BC0E48}" destId="{AB650AC9-1ED6-48F0-8675-6F4FB805C5CA}" srcOrd="0" destOrd="0" presId="urn:microsoft.com/office/officeart/2008/layout/VerticalCurvedList"/>
    <dgm:cxn modelId="{272A1968-D354-4FB5-B638-FBE1ACAEFB12}" type="presParOf" srcId="{AB650AC9-1ED6-48F0-8675-6F4FB805C5CA}" destId="{8ACBD5BD-6710-4584-B6F2-6F47B3C2DC1C}" srcOrd="0" destOrd="0" presId="urn:microsoft.com/office/officeart/2008/layout/VerticalCurvedList"/>
    <dgm:cxn modelId="{7CFECA77-19FB-4827-B266-01E0472D1277}" type="presParOf" srcId="{8ACBD5BD-6710-4584-B6F2-6F47B3C2DC1C}" destId="{A4AABFC5-8C88-4E7A-BB59-B8D30AE74E7C}" srcOrd="0" destOrd="0" presId="urn:microsoft.com/office/officeart/2008/layout/VerticalCurvedList"/>
    <dgm:cxn modelId="{98108F35-5A57-4C2E-BF6D-065A4D40B7DC}" type="presParOf" srcId="{8ACBD5BD-6710-4584-B6F2-6F47B3C2DC1C}" destId="{CF97108A-483C-44BF-AC30-623EC29976B5}" srcOrd="1" destOrd="0" presId="urn:microsoft.com/office/officeart/2008/layout/VerticalCurvedList"/>
    <dgm:cxn modelId="{ED4D6FA9-75F6-4A46-B81F-F5C0D7600F7B}" type="presParOf" srcId="{8ACBD5BD-6710-4584-B6F2-6F47B3C2DC1C}" destId="{7075869D-852C-453A-A813-2A84495AADE0}" srcOrd="2" destOrd="0" presId="urn:microsoft.com/office/officeart/2008/layout/VerticalCurvedList"/>
    <dgm:cxn modelId="{60CF81E3-7048-4E42-88AB-5F49DE287757}" type="presParOf" srcId="{8ACBD5BD-6710-4584-B6F2-6F47B3C2DC1C}" destId="{F0084074-62B9-4D84-9B60-BA13910395F1}" srcOrd="3" destOrd="0" presId="urn:microsoft.com/office/officeart/2008/layout/VerticalCurvedList"/>
    <dgm:cxn modelId="{A1CCF231-7699-4F53-BBB2-269DBA6B7A6F}" type="presParOf" srcId="{AB650AC9-1ED6-48F0-8675-6F4FB805C5CA}" destId="{13E75851-71D7-4EF5-94CE-B124077D5ECD}" srcOrd="1" destOrd="0" presId="urn:microsoft.com/office/officeart/2008/layout/VerticalCurvedList"/>
    <dgm:cxn modelId="{8EF0AC37-2DAB-4664-A14C-5C4CBB432649}" type="presParOf" srcId="{AB650AC9-1ED6-48F0-8675-6F4FB805C5CA}" destId="{A5E5C505-5E00-4F85-8671-6453BC4A551C}" srcOrd="2" destOrd="0" presId="urn:microsoft.com/office/officeart/2008/layout/VerticalCurvedList"/>
    <dgm:cxn modelId="{21AC8AB2-7230-4A53-8C70-08BE755B74B2}" type="presParOf" srcId="{A5E5C505-5E00-4F85-8671-6453BC4A551C}" destId="{D0FB4DAE-33E4-4D90-825C-F0C48B52F618}" srcOrd="0" destOrd="0" presId="urn:microsoft.com/office/officeart/2008/layout/VerticalCurvedList"/>
    <dgm:cxn modelId="{44FCE252-CC38-41C5-93F3-377C4096F2EA}" type="presParOf" srcId="{AB650AC9-1ED6-48F0-8675-6F4FB805C5CA}" destId="{7F9C7A00-E5F4-4A5F-B849-44E0DE285384}" srcOrd="3" destOrd="0" presId="urn:microsoft.com/office/officeart/2008/layout/VerticalCurvedList"/>
    <dgm:cxn modelId="{7C485383-CD39-4ED0-A4CD-DA152C35C3D0}" type="presParOf" srcId="{AB650AC9-1ED6-48F0-8675-6F4FB805C5CA}" destId="{933B78B1-1C1F-4A9D-AE40-E6356322EE61}" srcOrd="4" destOrd="0" presId="urn:microsoft.com/office/officeart/2008/layout/VerticalCurvedList"/>
    <dgm:cxn modelId="{59E14FC4-FA1B-44F9-8CA8-2CA22396FE3B}" type="presParOf" srcId="{933B78B1-1C1F-4A9D-AE40-E6356322EE61}" destId="{2A2241EB-8F6B-48A9-88D0-976BC7F72A85}" srcOrd="0" destOrd="0" presId="urn:microsoft.com/office/officeart/2008/layout/VerticalCurvedList"/>
    <dgm:cxn modelId="{C0455A88-9741-4A4F-A490-A447F7A86886}" type="presParOf" srcId="{AB650AC9-1ED6-48F0-8675-6F4FB805C5CA}" destId="{D77AE721-3324-47E2-AB03-30442E8873D8}" srcOrd="5" destOrd="0" presId="urn:microsoft.com/office/officeart/2008/layout/VerticalCurvedList"/>
    <dgm:cxn modelId="{9A9F9AAD-3184-4F64-B152-2ECD272238EE}" type="presParOf" srcId="{AB650AC9-1ED6-48F0-8675-6F4FB805C5CA}" destId="{88BE2AA5-E1DA-444A-BAA8-810F648AE862}" srcOrd="6" destOrd="0" presId="urn:microsoft.com/office/officeart/2008/layout/VerticalCurvedList"/>
    <dgm:cxn modelId="{E135A519-00DA-4988-BCBC-549BBBFB9EB4}" type="presParOf" srcId="{88BE2AA5-E1DA-444A-BAA8-810F648AE862}" destId="{0F5EF3A0-2258-43CA-BDA0-FAEE120768F3}" srcOrd="0" destOrd="0" presId="urn:microsoft.com/office/officeart/2008/layout/VerticalCurvedList"/>
    <dgm:cxn modelId="{23688510-83C7-4661-9200-41D991D6C6C1}" type="presParOf" srcId="{AB650AC9-1ED6-48F0-8675-6F4FB805C5CA}" destId="{767968AC-4F16-446A-A6B1-497EB9A439FE}" srcOrd="7" destOrd="0" presId="urn:microsoft.com/office/officeart/2008/layout/VerticalCurvedList"/>
    <dgm:cxn modelId="{A95AB9D5-999C-4779-BD69-F75CD5725B4F}" type="presParOf" srcId="{AB650AC9-1ED6-48F0-8675-6F4FB805C5CA}" destId="{54C3BC97-C3EC-40BF-92B0-9A08A0856DA8}" srcOrd="8" destOrd="0" presId="urn:microsoft.com/office/officeart/2008/layout/VerticalCurvedList"/>
    <dgm:cxn modelId="{44222F6C-E03D-4C7C-A093-2685CE2256FD}" type="presParOf" srcId="{54C3BC97-C3EC-40BF-92B0-9A08A0856DA8}" destId="{E9EAB6BD-AD33-4FFF-91F6-E8743FE7369E}" srcOrd="0" destOrd="0" presId="urn:microsoft.com/office/officeart/2008/layout/VerticalCurvedList"/>
    <dgm:cxn modelId="{65AD1436-F088-474D-9877-C7EFF499E983}" type="presParOf" srcId="{AB650AC9-1ED6-48F0-8675-6F4FB805C5CA}" destId="{BACA7FC5-EBCA-45AB-BA11-51ADEE9B235A}" srcOrd="9" destOrd="0" presId="urn:microsoft.com/office/officeart/2008/layout/VerticalCurvedList"/>
    <dgm:cxn modelId="{8B702505-530E-4290-857B-A0C9A6EEDA19}" type="presParOf" srcId="{AB650AC9-1ED6-48F0-8675-6F4FB805C5CA}" destId="{0A922970-32DF-4C28-B976-765902238B7E}" srcOrd="10" destOrd="0" presId="urn:microsoft.com/office/officeart/2008/layout/VerticalCurvedList"/>
    <dgm:cxn modelId="{E4C9A6B4-6C6B-43D2-9183-D45CD5736EAF}" type="presParOf" srcId="{0A922970-32DF-4C28-B976-765902238B7E}" destId="{9AB2E6F1-F7DE-44A2-BF40-9DFCE20CF0EB}" srcOrd="0" destOrd="0" presId="urn:microsoft.com/office/officeart/2008/layout/VerticalCurvedList"/>
    <dgm:cxn modelId="{F12F14B6-2B5F-4603-A8AD-4B0B91C3AE40}" type="presParOf" srcId="{AB650AC9-1ED6-48F0-8675-6F4FB805C5CA}" destId="{BCB560B3-C3A7-4F19-A8D9-87DE11633E9F}" srcOrd="11" destOrd="0" presId="urn:microsoft.com/office/officeart/2008/layout/VerticalCurvedList"/>
    <dgm:cxn modelId="{9CE7BACD-7AFD-4F0B-9309-55714347B829}" type="presParOf" srcId="{AB650AC9-1ED6-48F0-8675-6F4FB805C5CA}" destId="{23AA6E82-DE4E-46A4-A937-666F0ADF2FAB}" srcOrd="12" destOrd="0" presId="urn:microsoft.com/office/officeart/2008/layout/VerticalCurvedList"/>
    <dgm:cxn modelId="{A2A7FF1E-D7FD-43F9-A369-61BA6433986E}" type="presParOf" srcId="{23AA6E82-DE4E-46A4-A937-666F0ADF2FAB}" destId="{0397E348-1331-429E-89EE-4CBE1FE4270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9B03B43-E055-4BDD-93BF-79D9E5A6A51D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937D0A-AEC6-4C97-BE20-664660B4C6A0}">
      <dgm:prSet/>
      <dgm:spPr/>
      <dgm:t>
        <a:bodyPr/>
        <a:lstStyle/>
        <a:p>
          <a:r>
            <a:rPr lang="de-DE" dirty="0"/>
            <a:t>Frontend – Visualisierungstool</a:t>
          </a:r>
          <a:endParaRPr lang="en-US" dirty="0"/>
        </a:p>
      </dgm:t>
    </dgm:pt>
    <dgm:pt modelId="{DE505F10-07F7-46AD-9527-A1D1E03CC2B1}" type="parTrans" cxnId="{76A5F1BF-8C09-4163-9825-47A92BC87A22}">
      <dgm:prSet/>
      <dgm:spPr/>
      <dgm:t>
        <a:bodyPr/>
        <a:lstStyle/>
        <a:p>
          <a:endParaRPr lang="en-US"/>
        </a:p>
      </dgm:t>
    </dgm:pt>
    <dgm:pt modelId="{ABE40519-B377-4BD2-AD01-B8C0294DDFD3}" type="sibTrans" cxnId="{76A5F1BF-8C09-4163-9825-47A92BC87A22}">
      <dgm:prSet/>
      <dgm:spPr/>
      <dgm:t>
        <a:bodyPr/>
        <a:lstStyle/>
        <a:p>
          <a:endParaRPr lang="en-US"/>
        </a:p>
      </dgm:t>
    </dgm:pt>
    <dgm:pt modelId="{310B3168-E491-4819-BC1B-72ECC6C9B59B}">
      <dgm:prSet/>
      <dgm:spPr/>
      <dgm:t>
        <a:bodyPr/>
        <a:lstStyle/>
        <a:p>
          <a:r>
            <a:rPr lang="de-DE" dirty="0"/>
            <a:t>Generierung von Grafiken</a:t>
          </a:r>
          <a:endParaRPr lang="en-US" dirty="0"/>
        </a:p>
      </dgm:t>
    </dgm:pt>
    <dgm:pt modelId="{3184F599-C758-4A58-97FC-333F6EC2233C}" type="parTrans" cxnId="{B33895DF-F1AF-41FF-B530-12C611AA6F9A}">
      <dgm:prSet/>
      <dgm:spPr/>
      <dgm:t>
        <a:bodyPr/>
        <a:lstStyle/>
        <a:p>
          <a:endParaRPr lang="en-US"/>
        </a:p>
      </dgm:t>
    </dgm:pt>
    <dgm:pt modelId="{89B4B321-1F16-4A8D-80FA-88B06E81CC1F}" type="sibTrans" cxnId="{B33895DF-F1AF-41FF-B530-12C611AA6F9A}">
      <dgm:prSet/>
      <dgm:spPr/>
      <dgm:t>
        <a:bodyPr/>
        <a:lstStyle/>
        <a:p>
          <a:endParaRPr lang="en-US"/>
        </a:p>
      </dgm:t>
    </dgm:pt>
    <dgm:pt modelId="{E4BF0BEE-D2E5-4CE6-9EA2-B6C3DC3B2423}">
      <dgm:prSet/>
      <dgm:spPr/>
      <dgm:t>
        <a:bodyPr/>
        <a:lstStyle/>
        <a:p>
          <a:r>
            <a:rPr lang="de-DE" dirty="0"/>
            <a:t>Open Source</a:t>
          </a:r>
          <a:endParaRPr lang="en-US" dirty="0"/>
        </a:p>
      </dgm:t>
    </dgm:pt>
    <dgm:pt modelId="{EB3E49B9-D5D8-48AA-9EDD-FB62E1D5BD18}" type="parTrans" cxnId="{D1307E2D-114A-412B-BD9D-5FEF784B5B90}">
      <dgm:prSet/>
      <dgm:spPr/>
      <dgm:t>
        <a:bodyPr/>
        <a:lstStyle/>
        <a:p>
          <a:endParaRPr lang="en-US"/>
        </a:p>
      </dgm:t>
    </dgm:pt>
    <dgm:pt modelId="{6203C5FC-63D2-4F52-9972-D3FC6A3A8E52}" type="sibTrans" cxnId="{D1307E2D-114A-412B-BD9D-5FEF784B5B90}">
      <dgm:prSet/>
      <dgm:spPr/>
      <dgm:t>
        <a:bodyPr/>
        <a:lstStyle/>
        <a:p>
          <a:endParaRPr lang="en-US"/>
        </a:p>
      </dgm:t>
    </dgm:pt>
    <dgm:pt modelId="{892B2463-C7D6-476D-BBAC-9FBBB550406E}">
      <dgm:prSet/>
      <dgm:spPr/>
      <dgm:t>
        <a:bodyPr/>
        <a:lstStyle/>
        <a:p>
          <a:r>
            <a:rPr lang="de-DE" dirty="0"/>
            <a:t>Integriert mit anderen internen und externen Tools (z.B. Loki, Promtail, Prometheus)</a:t>
          </a:r>
          <a:endParaRPr lang="en-US" dirty="0"/>
        </a:p>
      </dgm:t>
    </dgm:pt>
    <dgm:pt modelId="{A1D7CDC7-9DA3-43F5-9066-0BDEA04B7DBB}" type="parTrans" cxnId="{0B467474-3736-4EF0-B0F5-7C8E591B6E12}">
      <dgm:prSet/>
      <dgm:spPr/>
      <dgm:t>
        <a:bodyPr/>
        <a:lstStyle/>
        <a:p>
          <a:endParaRPr lang="en-US"/>
        </a:p>
      </dgm:t>
    </dgm:pt>
    <dgm:pt modelId="{2C94F4E3-34EB-4C7A-AD92-F84384DAACD9}" type="sibTrans" cxnId="{0B467474-3736-4EF0-B0F5-7C8E591B6E12}">
      <dgm:prSet/>
      <dgm:spPr/>
      <dgm:t>
        <a:bodyPr/>
        <a:lstStyle/>
        <a:p>
          <a:endParaRPr lang="en-US"/>
        </a:p>
      </dgm:t>
    </dgm:pt>
    <dgm:pt modelId="{A57A41C9-4A22-494D-9554-95BA70175241}">
      <dgm:prSet/>
      <dgm:spPr/>
      <dgm:t>
        <a:bodyPr/>
        <a:lstStyle/>
        <a:p>
          <a:r>
            <a:rPr lang="de-DE" dirty="0"/>
            <a:t>Eigenes System zur Generierung von Warnmeldungen</a:t>
          </a:r>
          <a:endParaRPr lang="en-US" dirty="0"/>
        </a:p>
      </dgm:t>
    </dgm:pt>
    <dgm:pt modelId="{D30CEF99-4323-48FB-9875-1275F6B7D07D}" type="parTrans" cxnId="{F96727AC-7478-4E7D-98E2-85AC38A51F77}">
      <dgm:prSet/>
      <dgm:spPr/>
      <dgm:t>
        <a:bodyPr/>
        <a:lstStyle/>
        <a:p>
          <a:endParaRPr lang="de-DE"/>
        </a:p>
      </dgm:t>
    </dgm:pt>
    <dgm:pt modelId="{E2C4ADB3-4AE4-4096-801E-4A912DE11D95}" type="sibTrans" cxnId="{F96727AC-7478-4E7D-98E2-85AC38A51F77}">
      <dgm:prSet/>
      <dgm:spPr/>
      <dgm:t>
        <a:bodyPr/>
        <a:lstStyle/>
        <a:p>
          <a:endParaRPr lang="de-DE"/>
        </a:p>
      </dgm:t>
    </dgm:pt>
    <dgm:pt modelId="{DD2F4193-A351-4169-B212-615AE8F9316C}">
      <dgm:prSet/>
      <dgm:spPr/>
      <dgm:t>
        <a:bodyPr/>
        <a:lstStyle/>
        <a:p>
          <a:r>
            <a:rPr lang="en-US" dirty="0"/>
            <a:t>Indexierung nur von Metadaten</a:t>
          </a:r>
        </a:p>
      </dgm:t>
    </dgm:pt>
    <dgm:pt modelId="{7F8FADBD-D136-4628-8C09-F059BDC3AE8D}" type="sibTrans" cxnId="{E82D9088-EAFD-410F-A995-AC6A3F00CD89}">
      <dgm:prSet/>
      <dgm:spPr/>
      <dgm:t>
        <a:bodyPr/>
        <a:lstStyle/>
        <a:p>
          <a:endParaRPr lang="de-DE"/>
        </a:p>
      </dgm:t>
    </dgm:pt>
    <dgm:pt modelId="{C2E47D6E-5177-4688-AA01-A10E5F0FBD0D}" type="parTrans" cxnId="{E82D9088-EAFD-410F-A995-AC6A3F00CD89}">
      <dgm:prSet/>
      <dgm:spPr/>
      <dgm:t>
        <a:bodyPr/>
        <a:lstStyle/>
        <a:p>
          <a:endParaRPr lang="de-DE"/>
        </a:p>
      </dgm:t>
    </dgm:pt>
    <dgm:pt modelId="{E7C226A8-4129-4150-A9D6-18AFE1BC0E48}" type="pres">
      <dgm:prSet presAssocID="{79B03B43-E055-4BDD-93BF-79D9E5A6A51D}" presName="Name0" presStyleCnt="0">
        <dgm:presLayoutVars>
          <dgm:chMax val="7"/>
          <dgm:chPref val="7"/>
          <dgm:dir/>
        </dgm:presLayoutVars>
      </dgm:prSet>
      <dgm:spPr/>
    </dgm:pt>
    <dgm:pt modelId="{AB650AC9-1ED6-48F0-8675-6F4FB805C5CA}" type="pres">
      <dgm:prSet presAssocID="{79B03B43-E055-4BDD-93BF-79D9E5A6A51D}" presName="Name1" presStyleCnt="0"/>
      <dgm:spPr/>
    </dgm:pt>
    <dgm:pt modelId="{8ACBD5BD-6710-4584-B6F2-6F47B3C2DC1C}" type="pres">
      <dgm:prSet presAssocID="{79B03B43-E055-4BDD-93BF-79D9E5A6A51D}" presName="cycle" presStyleCnt="0"/>
      <dgm:spPr/>
    </dgm:pt>
    <dgm:pt modelId="{A4AABFC5-8C88-4E7A-BB59-B8D30AE74E7C}" type="pres">
      <dgm:prSet presAssocID="{79B03B43-E055-4BDD-93BF-79D9E5A6A51D}" presName="srcNode" presStyleLbl="node1" presStyleIdx="0" presStyleCnt="6"/>
      <dgm:spPr/>
    </dgm:pt>
    <dgm:pt modelId="{CF97108A-483C-44BF-AC30-623EC29976B5}" type="pres">
      <dgm:prSet presAssocID="{79B03B43-E055-4BDD-93BF-79D9E5A6A51D}" presName="conn" presStyleLbl="parChTrans1D2" presStyleIdx="0" presStyleCnt="1"/>
      <dgm:spPr/>
    </dgm:pt>
    <dgm:pt modelId="{7075869D-852C-453A-A813-2A84495AADE0}" type="pres">
      <dgm:prSet presAssocID="{79B03B43-E055-4BDD-93BF-79D9E5A6A51D}" presName="extraNode" presStyleLbl="node1" presStyleIdx="0" presStyleCnt="6"/>
      <dgm:spPr/>
    </dgm:pt>
    <dgm:pt modelId="{F0084074-62B9-4D84-9B60-BA13910395F1}" type="pres">
      <dgm:prSet presAssocID="{79B03B43-E055-4BDD-93BF-79D9E5A6A51D}" presName="dstNode" presStyleLbl="node1" presStyleIdx="0" presStyleCnt="6"/>
      <dgm:spPr/>
    </dgm:pt>
    <dgm:pt modelId="{13E75851-71D7-4EF5-94CE-B124077D5ECD}" type="pres">
      <dgm:prSet presAssocID="{F4937D0A-AEC6-4C97-BE20-664660B4C6A0}" presName="text_1" presStyleLbl="node1" presStyleIdx="0" presStyleCnt="6">
        <dgm:presLayoutVars>
          <dgm:bulletEnabled val="1"/>
        </dgm:presLayoutVars>
      </dgm:prSet>
      <dgm:spPr/>
    </dgm:pt>
    <dgm:pt modelId="{A5E5C505-5E00-4F85-8671-6453BC4A551C}" type="pres">
      <dgm:prSet presAssocID="{F4937D0A-AEC6-4C97-BE20-664660B4C6A0}" presName="accent_1" presStyleCnt="0"/>
      <dgm:spPr/>
    </dgm:pt>
    <dgm:pt modelId="{D0FB4DAE-33E4-4D90-825C-F0C48B52F618}" type="pres">
      <dgm:prSet presAssocID="{F4937D0A-AEC6-4C97-BE20-664660B4C6A0}" presName="accentRepeatNode" presStyleLbl="solidFgAcc1" presStyleIdx="0" presStyleCnt="6"/>
      <dgm:spPr/>
    </dgm:pt>
    <dgm:pt modelId="{7F9C7A00-E5F4-4A5F-B849-44E0DE285384}" type="pres">
      <dgm:prSet presAssocID="{310B3168-E491-4819-BC1B-72ECC6C9B59B}" presName="text_2" presStyleLbl="node1" presStyleIdx="1" presStyleCnt="6">
        <dgm:presLayoutVars>
          <dgm:bulletEnabled val="1"/>
        </dgm:presLayoutVars>
      </dgm:prSet>
      <dgm:spPr/>
    </dgm:pt>
    <dgm:pt modelId="{933B78B1-1C1F-4A9D-AE40-E6356322EE61}" type="pres">
      <dgm:prSet presAssocID="{310B3168-E491-4819-BC1B-72ECC6C9B59B}" presName="accent_2" presStyleCnt="0"/>
      <dgm:spPr/>
    </dgm:pt>
    <dgm:pt modelId="{2A2241EB-8F6B-48A9-88D0-976BC7F72A85}" type="pres">
      <dgm:prSet presAssocID="{310B3168-E491-4819-BC1B-72ECC6C9B59B}" presName="accentRepeatNode" presStyleLbl="solidFgAcc1" presStyleIdx="1" presStyleCnt="6"/>
      <dgm:spPr/>
    </dgm:pt>
    <dgm:pt modelId="{D77AE721-3324-47E2-AB03-30442E8873D8}" type="pres">
      <dgm:prSet presAssocID="{E4BF0BEE-D2E5-4CE6-9EA2-B6C3DC3B2423}" presName="text_3" presStyleLbl="node1" presStyleIdx="2" presStyleCnt="6">
        <dgm:presLayoutVars>
          <dgm:bulletEnabled val="1"/>
        </dgm:presLayoutVars>
      </dgm:prSet>
      <dgm:spPr/>
    </dgm:pt>
    <dgm:pt modelId="{88BE2AA5-E1DA-444A-BAA8-810F648AE862}" type="pres">
      <dgm:prSet presAssocID="{E4BF0BEE-D2E5-4CE6-9EA2-B6C3DC3B2423}" presName="accent_3" presStyleCnt="0"/>
      <dgm:spPr/>
    </dgm:pt>
    <dgm:pt modelId="{0F5EF3A0-2258-43CA-BDA0-FAEE120768F3}" type="pres">
      <dgm:prSet presAssocID="{E4BF0BEE-D2E5-4CE6-9EA2-B6C3DC3B2423}" presName="accentRepeatNode" presStyleLbl="solidFgAcc1" presStyleIdx="2" presStyleCnt="6"/>
      <dgm:spPr/>
    </dgm:pt>
    <dgm:pt modelId="{767968AC-4F16-446A-A6B1-497EB9A439FE}" type="pres">
      <dgm:prSet presAssocID="{892B2463-C7D6-476D-BBAC-9FBBB550406E}" presName="text_4" presStyleLbl="node1" presStyleIdx="3" presStyleCnt="6">
        <dgm:presLayoutVars>
          <dgm:bulletEnabled val="1"/>
        </dgm:presLayoutVars>
      </dgm:prSet>
      <dgm:spPr/>
    </dgm:pt>
    <dgm:pt modelId="{54C3BC97-C3EC-40BF-92B0-9A08A0856DA8}" type="pres">
      <dgm:prSet presAssocID="{892B2463-C7D6-476D-BBAC-9FBBB550406E}" presName="accent_4" presStyleCnt="0"/>
      <dgm:spPr/>
    </dgm:pt>
    <dgm:pt modelId="{E9EAB6BD-AD33-4FFF-91F6-E8743FE7369E}" type="pres">
      <dgm:prSet presAssocID="{892B2463-C7D6-476D-BBAC-9FBBB550406E}" presName="accentRepeatNode" presStyleLbl="solidFgAcc1" presStyleIdx="3" presStyleCnt="6"/>
      <dgm:spPr/>
    </dgm:pt>
    <dgm:pt modelId="{BACA7FC5-EBCA-45AB-BA11-51ADEE9B235A}" type="pres">
      <dgm:prSet presAssocID="{A57A41C9-4A22-494D-9554-95BA70175241}" presName="text_5" presStyleLbl="node1" presStyleIdx="4" presStyleCnt="6">
        <dgm:presLayoutVars>
          <dgm:bulletEnabled val="1"/>
        </dgm:presLayoutVars>
      </dgm:prSet>
      <dgm:spPr/>
    </dgm:pt>
    <dgm:pt modelId="{0A922970-32DF-4C28-B976-765902238B7E}" type="pres">
      <dgm:prSet presAssocID="{A57A41C9-4A22-494D-9554-95BA70175241}" presName="accent_5" presStyleCnt="0"/>
      <dgm:spPr/>
    </dgm:pt>
    <dgm:pt modelId="{9AB2E6F1-F7DE-44A2-BF40-9DFCE20CF0EB}" type="pres">
      <dgm:prSet presAssocID="{A57A41C9-4A22-494D-9554-95BA70175241}" presName="accentRepeatNode" presStyleLbl="solidFgAcc1" presStyleIdx="4" presStyleCnt="6"/>
      <dgm:spPr/>
    </dgm:pt>
    <dgm:pt modelId="{BCB560B3-C3A7-4F19-A8D9-87DE11633E9F}" type="pres">
      <dgm:prSet presAssocID="{DD2F4193-A351-4169-B212-615AE8F9316C}" presName="text_6" presStyleLbl="node1" presStyleIdx="5" presStyleCnt="6">
        <dgm:presLayoutVars>
          <dgm:bulletEnabled val="1"/>
        </dgm:presLayoutVars>
      </dgm:prSet>
      <dgm:spPr/>
    </dgm:pt>
    <dgm:pt modelId="{23AA6E82-DE4E-46A4-A937-666F0ADF2FAB}" type="pres">
      <dgm:prSet presAssocID="{DD2F4193-A351-4169-B212-615AE8F9316C}" presName="accent_6" presStyleCnt="0"/>
      <dgm:spPr/>
    </dgm:pt>
    <dgm:pt modelId="{0397E348-1331-429E-89EE-4CBE1FE4270E}" type="pres">
      <dgm:prSet presAssocID="{DD2F4193-A351-4169-B212-615AE8F9316C}" presName="accentRepeatNode" presStyleLbl="solidFgAcc1" presStyleIdx="5" presStyleCnt="6"/>
      <dgm:spPr/>
    </dgm:pt>
  </dgm:ptLst>
  <dgm:cxnLst>
    <dgm:cxn modelId="{D1307E2D-114A-412B-BD9D-5FEF784B5B90}" srcId="{79B03B43-E055-4BDD-93BF-79D9E5A6A51D}" destId="{E4BF0BEE-D2E5-4CE6-9EA2-B6C3DC3B2423}" srcOrd="2" destOrd="0" parTransId="{EB3E49B9-D5D8-48AA-9EDD-FB62E1D5BD18}" sibTransId="{6203C5FC-63D2-4F52-9972-D3FC6A3A8E52}"/>
    <dgm:cxn modelId="{BAE1E360-28ED-463E-871A-76C3154C1622}" type="presOf" srcId="{F4937D0A-AEC6-4C97-BE20-664660B4C6A0}" destId="{13E75851-71D7-4EF5-94CE-B124077D5ECD}" srcOrd="0" destOrd="0" presId="urn:microsoft.com/office/officeart/2008/layout/VerticalCurvedList"/>
    <dgm:cxn modelId="{ABEB1067-2188-4B78-8F70-704E2F96CCB3}" type="presOf" srcId="{E4BF0BEE-D2E5-4CE6-9EA2-B6C3DC3B2423}" destId="{D77AE721-3324-47E2-AB03-30442E8873D8}" srcOrd="0" destOrd="0" presId="urn:microsoft.com/office/officeart/2008/layout/VerticalCurvedList"/>
    <dgm:cxn modelId="{4C5DF250-084E-48A2-9C6D-8E9A808D75FA}" type="presOf" srcId="{ABE40519-B377-4BD2-AD01-B8C0294DDFD3}" destId="{CF97108A-483C-44BF-AC30-623EC29976B5}" srcOrd="0" destOrd="0" presId="urn:microsoft.com/office/officeart/2008/layout/VerticalCurvedList"/>
    <dgm:cxn modelId="{54B01573-D9BB-4AA8-BC2B-1DF5660BBC0C}" type="presOf" srcId="{892B2463-C7D6-476D-BBAC-9FBBB550406E}" destId="{767968AC-4F16-446A-A6B1-497EB9A439FE}" srcOrd="0" destOrd="0" presId="urn:microsoft.com/office/officeart/2008/layout/VerticalCurvedList"/>
    <dgm:cxn modelId="{0B467474-3736-4EF0-B0F5-7C8E591B6E12}" srcId="{79B03B43-E055-4BDD-93BF-79D9E5A6A51D}" destId="{892B2463-C7D6-476D-BBAC-9FBBB550406E}" srcOrd="3" destOrd="0" parTransId="{A1D7CDC7-9DA3-43F5-9066-0BDEA04B7DBB}" sibTransId="{2C94F4E3-34EB-4C7A-AD92-F84384DAACD9}"/>
    <dgm:cxn modelId="{E82D9088-EAFD-410F-A995-AC6A3F00CD89}" srcId="{79B03B43-E055-4BDD-93BF-79D9E5A6A51D}" destId="{DD2F4193-A351-4169-B212-615AE8F9316C}" srcOrd="5" destOrd="0" parTransId="{C2E47D6E-5177-4688-AA01-A10E5F0FBD0D}" sibTransId="{7F8FADBD-D136-4628-8C09-F059BDC3AE8D}"/>
    <dgm:cxn modelId="{F96727AC-7478-4E7D-98E2-85AC38A51F77}" srcId="{79B03B43-E055-4BDD-93BF-79D9E5A6A51D}" destId="{A57A41C9-4A22-494D-9554-95BA70175241}" srcOrd="4" destOrd="0" parTransId="{D30CEF99-4323-48FB-9875-1275F6B7D07D}" sibTransId="{E2C4ADB3-4AE4-4096-801E-4A912DE11D95}"/>
    <dgm:cxn modelId="{7E68DAB7-1437-4E14-A68D-37A84AC65E4B}" type="presOf" srcId="{310B3168-E491-4819-BC1B-72ECC6C9B59B}" destId="{7F9C7A00-E5F4-4A5F-B849-44E0DE285384}" srcOrd="0" destOrd="0" presId="urn:microsoft.com/office/officeart/2008/layout/VerticalCurvedList"/>
    <dgm:cxn modelId="{EA80BCBF-D4B7-4EEE-8E95-931568CDA1EA}" type="presOf" srcId="{79B03B43-E055-4BDD-93BF-79D9E5A6A51D}" destId="{E7C226A8-4129-4150-A9D6-18AFE1BC0E48}" srcOrd="0" destOrd="0" presId="urn:microsoft.com/office/officeart/2008/layout/VerticalCurvedList"/>
    <dgm:cxn modelId="{76A5F1BF-8C09-4163-9825-47A92BC87A22}" srcId="{79B03B43-E055-4BDD-93BF-79D9E5A6A51D}" destId="{F4937D0A-AEC6-4C97-BE20-664660B4C6A0}" srcOrd="0" destOrd="0" parTransId="{DE505F10-07F7-46AD-9527-A1D1E03CC2B1}" sibTransId="{ABE40519-B377-4BD2-AD01-B8C0294DDFD3}"/>
    <dgm:cxn modelId="{C975EBDA-15A7-4BD5-93BB-22731CEA9DCC}" type="presOf" srcId="{DD2F4193-A351-4169-B212-615AE8F9316C}" destId="{BCB560B3-C3A7-4F19-A8D9-87DE11633E9F}" srcOrd="0" destOrd="0" presId="urn:microsoft.com/office/officeart/2008/layout/VerticalCurvedList"/>
    <dgm:cxn modelId="{B33895DF-F1AF-41FF-B530-12C611AA6F9A}" srcId="{79B03B43-E055-4BDD-93BF-79D9E5A6A51D}" destId="{310B3168-E491-4819-BC1B-72ECC6C9B59B}" srcOrd="1" destOrd="0" parTransId="{3184F599-C758-4A58-97FC-333F6EC2233C}" sibTransId="{89B4B321-1F16-4A8D-80FA-88B06E81CC1F}"/>
    <dgm:cxn modelId="{449E61FE-1427-4C4A-9D83-6C562A6F5E43}" type="presOf" srcId="{A57A41C9-4A22-494D-9554-95BA70175241}" destId="{BACA7FC5-EBCA-45AB-BA11-51ADEE9B235A}" srcOrd="0" destOrd="0" presId="urn:microsoft.com/office/officeart/2008/layout/VerticalCurvedList"/>
    <dgm:cxn modelId="{BBB3954E-8F4E-4CA4-98E0-2343AA471F87}" type="presParOf" srcId="{E7C226A8-4129-4150-A9D6-18AFE1BC0E48}" destId="{AB650AC9-1ED6-48F0-8675-6F4FB805C5CA}" srcOrd="0" destOrd="0" presId="urn:microsoft.com/office/officeart/2008/layout/VerticalCurvedList"/>
    <dgm:cxn modelId="{272A1968-D354-4FB5-B638-FBE1ACAEFB12}" type="presParOf" srcId="{AB650AC9-1ED6-48F0-8675-6F4FB805C5CA}" destId="{8ACBD5BD-6710-4584-B6F2-6F47B3C2DC1C}" srcOrd="0" destOrd="0" presId="urn:microsoft.com/office/officeart/2008/layout/VerticalCurvedList"/>
    <dgm:cxn modelId="{7CFECA77-19FB-4827-B266-01E0472D1277}" type="presParOf" srcId="{8ACBD5BD-6710-4584-B6F2-6F47B3C2DC1C}" destId="{A4AABFC5-8C88-4E7A-BB59-B8D30AE74E7C}" srcOrd="0" destOrd="0" presId="urn:microsoft.com/office/officeart/2008/layout/VerticalCurvedList"/>
    <dgm:cxn modelId="{98108F35-5A57-4C2E-BF6D-065A4D40B7DC}" type="presParOf" srcId="{8ACBD5BD-6710-4584-B6F2-6F47B3C2DC1C}" destId="{CF97108A-483C-44BF-AC30-623EC29976B5}" srcOrd="1" destOrd="0" presId="urn:microsoft.com/office/officeart/2008/layout/VerticalCurvedList"/>
    <dgm:cxn modelId="{ED4D6FA9-75F6-4A46-B81F-F5C0D7600F7B}" type="presParOf" srcId="{8ACBD5BD-6710-4584-B6F2-6F47B3C2DC1C}" destId="{7075869D-852C-453A-A813-2A84495AADE0}" srcOrd="2" destOrd="0" presId="urn:microsoft.com/office/officeart/2008/layout/VerticalCurvedList"/>
    <dgm:cxn modelId="{60CF81E3-7048-4E42-88AB-5F49DE287757}" type="presParOf" srcId="{8ACBD5BD-6710-4584-B6F2-6F47B3C2DC1C}" destId="{F0084074-62B9-4D84-9B60-BA13910395F1}" srcOrd="3" destOrd="0" presId="urn:microsoft.com/office/officeart/2008/layout/VerticalCurvedList"/>
    <dgm:cxn modelId="{A1CCF231-7699-4F53-BBB2-269DBA6B7A6F}" type="presParOf" srcId="{AB650AC9-1ED6-48F0-8675-6F4FB805C5CA}" destId="{13E75851-71D7-4EF5-94CE-B124077D5ECD}" srcOrd="1" destOrd="0" presId="urn:microsoft.com/office/officeart/2008/layout/VerticalCurvedList"/>
    <dgm:cxn modelId="{8EF0AC37-2DAB-4664-A14C-5C4CBB432649}" type="presParOf" srcId="{AB650AC9-1ED6-48F0-8675-6F4FB805C5CA}" destId="{A5E5C505-5E00-4F85-8671-6453BC4A551C}" srcOrd="2" destOrd="0" presId="urn:microsoft.com/office/officeart/2008/layout/VerticalCurvedList"/>
    <dgm:cxn modelId="{21AC8AB2-7230-4A53-8C70-08BE755B74B2}" type="presParOf" srcId="{A5E5C505-5E00-4F85-8671-6453BC4A551C}" destId="{D0FB4DAE-33E4-4D90-825C-F0C48B52F618}" srcOrd="0" destOrd="0" presId="urn:microsoft.com/office/officeart/2008/layout/VerticalCurvedList"/>
    <dgm:cxn modelId="{44FCE252-CC38-41C5-93F3-377C4096F2EA}" type="presParOf" srcId="{AB650AC9-1ED6-48F0-8675-6F4FB805C5CA}" destId="{7F9C7A00-E5F4-4A5F-B849-44E0DE285384}" srcOrd="3" destOrd="0" presId="urn:microsoft.com/office/officeart/2008/layout/VerticalCurvedList"/>
    <dgm:cxn modelId="{7C485383-CD39-4ED0-A4CD-DA152C35C3D0}" type="presParOf" srcId="{AB650AC9-1ED6-48F0-8675-6F4FB805C5CA}" destId="{933B78B1-1C1F-4A9D-AE40-E6356322EE61}" srcOrd="4" destOrd="0" presId="urn:microsoft.com/office/officeart/2008/layout/VerticalCurvedList"/>
    <dgm:cxn modelId="{59E14FC4-FA1B-44F9-8CA8-2CA22396FE3B}" type="presParOf" srcId="{933B78B1-1C1F-4A9D-AE40-E6356322EE61}" destId="{2A2241EB-8F6B-48A9-88D0-976BC7F72A85}" srcOrd="0" destOrd="0" presId="urn:microsoft.com/office/officeart/2008/layout/VerticalCurvedList"/>
    <dgm:cxn modelId="{C0455A88-9741-4A4F-A490-A447F7A86886}" type="presParOf" srcId="{AB650AC9-1ED6-48F0-8675-6F4FB805C5CA}" destId="{D77AE721-3324-47E2-AB03-30442E8873D8}" srcOrd="5" destOrd="0" presId="urn:microsoft.com/office/officeart/2008/layout/VerticalCurvedList"/>
    <dgm:cxn modelId="{9A9F9AAD-3184-4F64-B152-2ECD272238EE}" type="presParOf" srcId="{AB650AC9-1ED6-48F0-8675-6F4FB805C5CA}" destId="{88BE2AA5-E1DA-444A-BAA8-810F648AE862}" srcOrd="6" destOrd="0" presId="urn:microsoft.com/office/officeart/2008/layout/VerticalCurvedList"/>
    <dgm:cxn modelId="{E135A519-00DA-4988-BCBC-549BBBFB9EB4}" type="presParOf" srcId="{88BE2AA5-E1DA-444A-BAA8-810F648AE862}" destId="{0F5EF3A0-2258-43CA-BDA0-FAEE120768F3}" srcOrd="0" destOrd="0" presId="urn:microsoft.com/office/officeart/2008/layout/VerticalCurvedList"/>
    <dgm:cxn modelId="{23688510-83C7-4661-9200-41D991D6C6C1}" type="presParOf" srcId="{AB650AC9-1ED6-48F0-8675-6F4FB805C5CA}" destId="{767968AC-4F16-446A-A6B1-497EB9A439FE}" srcOrd="7" destOrd="0" presId="urn:microsoft.com/office/officeart/2008/layout/VerticalCurvedList"/>
    <dgm:cxn modelId="{A95AB9D5-999C-4779-BD69-F75CD5725B4F}" type="presParOf" srcId="{AB650AC9-1ED6-48F0-8675-6F4FB805C5CA}" destId="{54C3BC97-C3EC-40BF-92B0-9A08A0856DA8}" srcOrd="8" destOrd="0" presId="urn:microsoft.com/office/officeart/2008/layout/VerticalCurvedList"/>
    <dgm:cxn modelId="{44222F6C-E03D-4C7C-A093-2685CE2256FD}" type="presParOf" srcId="{54C3BC97-C3EC-40BF-92B0-9A08A0856DA8}" destId="{E9EAB6BD-AD33-4FFF-91F6-E8743FE7369E}" srcOrd="0" destOrd="0" presId="urn:microsoft.com/office/officeart/2008/layout/VerticalCurvedList"/>
    <dgm:cxn modelId="{65AD1436-F088-474D-9877-C7EFF499E983}" type="presParOf" srcId="{AB650AC9-1ED6-48F0-8675-6F4FB805C5CA}" destId="{BACA7FC5-EBCA-45AB-BA11-51ADEE9B235A}" srcOrd="9" destOrd="0" presId="urn:microsoft.com/office/officeart/2008/layout/VerticalCurvedList"/>
    <dgm:cxn modelId="{8B702505-530E-4290-857B-A0C9A6EEDA19}" type="presParOf" srcId="{AB650AC9-1ED6-48F0-8675-6F4FB805C5CA}" destId="{0A922970-32DF-4C28-B976-765902238B7E}" srcOrd="10" destOrd="0" presId="urn:microsoft.com/office/officeart/2008/layout/VerticalCurvedList"/>
    <dgm:cxn modelId="{E4C9A6B4-6C6B-43D2-9183-D45CD5736EAF}" type="presParOf" srcId="{0A922970-32DF-4C28-B976-765902238B7E}" destId="{9AB2E6F1-F7DE-44A2-BF40-9DFCE20CF0EB}" srcOrd="0" destOrd="0" presId="urn:microsoft.com/office/officeart/2008/layout/VerticalCurvedList"/>
    <dgm:cxn modelId="{F12F14B6-2B5F-4603-A8AD-4B0B91C3AE40}" type="presParOf" srcId="{AB650AC9-1ED6-48F0-8675-6F4FB805C5CA}" destId="{BCB560B3-C3A7-4F19-A8D9-87DE11633E9F}" srcOrd="11" destOrd="0" presId="urn:microsoft.com/office/officeart/2008/layout/VerticalCurvedList"/>
    <dgm:cxn modelId="{9CE7BACD-7AFD-4F0B-9309-55714347B829}" type="presParOf" srcId="{AB650AC9-1ED6-48F0-8675-6F4FB805C5CA}" destId="{23AA6E82-DE4E-46A4-A937-666F0ADF2FAB}" srcOrd="12" destOrd="0" presId="urn:microsoft.com/office/officeart/2008/layout/VerticalCurvedList"/>
    <dgm:cxn modelId="{A2A7FF1E-D7FD-43F9-A369-61BA6433986E}" type="presParOf" srcId="{23AA6E82-DE4E-46A4-A937-666F0ADF2FAB}" destId="{0397E348-1331-429E-89EE-4CBE1FE4270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9B03B43-E055-4BDD-93BF-79D9E5A6A51D}" type="doc">
      <dgm:prSet loTypeId="urn:microsoft.com/office/officeart/2005/8/layout/hList6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937D0A-AEC6-4C97-BE20-664660B4C6A0}">
      <dgm:prSet/>
      <dgm:spPr/>
      <dgm:t>
        <a:bodyPr/>
        <a:lstStyle/>
        <a:p>
          <a:r>
            <a:rPr lang="de-DE" dirty="0"/>
            <a:t>Open Source</a:t>
          </a:r>
          <a:endParaRPr lang="en-US" dirty="0"/>
        </a:p>
      </dgm:t>
    </dgm:pt>
    <dgm:pt modelId="{DE505F10-07F7-46AD-9527-A1D1E03CC2B1}" type="parTrans" cxnId="{76A5F1BF-8C09-4163-9825-47A92BC87A22}">
      <dgm:prSet/>
      <dgm:spPr/>
      <dgm:t>
        <a:bodyPr/>
        <a:lstStyle/>
        <a:p>
          <a:endParaRPr lang="en-US"/>
        </a:p>
      </dgm:t>
    </dgm:pt>
    <dgm:pt modelId="{ABE40519-B377-4BD2-AD01-B8C0294DDFD3}" type="sibTrans" cxnId="{76A5F1BF-8C09-4163-9825-47A92BC87A22}">
      <dgm:prSet/>
      <dgm:spPr/>
      <dgm:t>
        <a:bodyPr/>
        <a:lstStyle/>
        <a:p>
          <a:endParaRPr lang="en-US"/>
        </a:p>
      </dgm:t>
    </dgm:pt>
    <dgm:pt modelId="{310B3168-E491-4819-BC1B-72ECC6C9B59B}">
      <dgm:prSet/>
      <dgm:spPr/>
      <dgm:t>
        <a:bodyPr/>
        <a:lstStyle/>
        <a:p>
          <a:r>
            <a:rPr lang="de-DE" dirty="0"/>
            <a:t>Einfaches Deployment laut Literatur</a:t>
          </a:r>
          <a:endParaRPr lang="en-US" dirty="0"/>
        </a:p>
      </dgm:t>
    </dgm:pt>
    <dgm:pt modelId="{3184F599-C758-4A58-97FC-333F6EC2233C}" type="parTrans" cxnId="{B33895DF-F1AF-41FF-B530-12C611AA6F9A}">
      <dgm:prSet/>
      <dgm:spPr/>
      <dgm:t>
        <a:bodyPr/>
        <a:lstStyle/>
        <a:p>
          <a:endParaRPr lang="en-US"/>
        </a:p>
      </dgm:t>
    </dgm:pt>
    <dgm:pt modelId="{89B4B321-1F16-4A8D-80FA-88B06E81CC1F}" type="sibTrans" cxnId="{B33895DF-F1AF-41FF-B530-12C611AA6F9A}">
      <dgm:prSet/>
      <dgm:spPr/>
      <dgm:t>
        <a:bodyPr/>
        <a:lstStyle/>
        <a:p>
          <a:endParaRPr lang="en-US"/>
        </a:p>
      </dgm:t>
    </dgm:pt>
    <dgm:pt modelId="{E4BF0BEE-D2E5-4CE6-9EA2-B6C3DC3B2423}">
      <dgm:prSet/>
      <dgm:spPr/>
      <dgm:t>
        <a:bodyPr/>
        <a:lstStyle/>
        <a:p>
          <a:r>
            <a:rPr lang="de-DE" dirty="0"/>
            <a:t>Umfangreiche Dokumentation</a:t>
          </a:r>
          <a:endParaRPr lang="en-US" dirty="0"/>
        </a:p>
      </dgm:t>
    </dgm:pt>
    <dgm:pt modelId="{EB3E49B9-D5D8-48AA-9EDD-FB62E1D5BD18}" type="parTrans" cxnId="{D1307E2D-114A-412B-BD9D-5FEF784B5B90}">
      <dgm:prSet/>
      <dgm:spPr/>
      <dgm:t>
        <a:bodyPr/>
        <a:lstStyle/>
        <a:p>
          <a:endParaRPr lang="en-US"/>
        </a:p>
      </dgm:t>
    </dgm:pt>
    <dgm:pt modelId="{6203C5FC-63D2-4F52-9972-D3FC6A3A8E52}" type="sibTrans" cxnId="{D1307E2D-114A-412B-BD9D-5FEF784B5B90}">
      <dgm:prSet/>
      <dgm:spPr/>
      <dgm:t>
        <a:bodyPr/>
        <a:lstStyle/>
        <a:p>
          <a:endParaRPr lang="en-US"/>
        </a:p>
      </dgm:t>
    </dgm:pt>
    <dgm:pt modelId="{892B2463-C7D6-476D-BBAC-9FBBB550406E}">
      <dgm:prSet/>
      <dgm:spPr/>
      <dgm:t>
        <a:bodyPr/>
        <a:lstStyle/>
        <a:p>
          <a:r>
            <a:rPr lang="de-DE" dirty="0"/>
            <a:t>Indexierung</a:t>
          </a:r>
          <a:endParaRPr lang="en-US" dirty="0"/>
        </a:p>
      </dgm:t>
    </dgm:pt>
    <dgm:pt modelId="{A1D7CDC7-9DA3-43F5-9066-0BDEA04B7DBB}" type="parTrans" cxnId="{0B467474-3736-4EF0-B0F5-7C8E591B6E12}">
      <dgm:prSet/>
      <dgm:spPr/>
      <dgm:t>
        <a:bodyPr/>
        <a:lstStyle/>
        <a:p>
          <a:endParaRPr lang="en-US"/>
        </a:p>
      </dgm:t>
    </dgm:pt>
    <dgm:pt modelId="{2C94F4E3-34EB-4C7A-AD92-F84384DAACD9}" type="sibTrans" cxnId="{0B467474-3736-4EF0-B0F5-7C8E591B6E12}">
      <dgm:prSet/>
      <dgm:spPr/>
      <dgm:t>
        <a:bodyPr/>
        <a:lstStyle/>
        <a:p>
          <a:endParaRPr lang="en-US"/>
        </a:p>
      </dgm:t>
    </dgm:pt>
    <dgm:pt modelId="{A57A41C9-4A22-494D-9554-95BA70175241}">
      <dgm:prSet/>
      <dgm:spPr/>
      <dgm:t>
        <a:bodyPr/>
        <a:lstStyle/>
        <a:p>
          <a:r>
            <a:rPr lang="en-US" dirty="0"/>
            <a:t>Eigenes System für Generierung von Warnmeldungen</a:t>
          </a:r>
        </a:p>
      </dgm:t>
    </dgm:pt>
    <dgm:pt modelId="{D30CEF99-4323-48FB-9875-1275F6B7D07D}" type="parTrans" cxnId="{F96727AC-7478-4E7D-98E2-85AC38A51F77}">
      <dgm:prSet/>
      <dgm:spPr/>
      <dgm:t>
        <a:bodyPr/>
        <a:lstStyle/>
        <a:p>
          <a:endParaRPr lang="de-DE"/>
        </a:p>
      </dgm:t>
    </dgm:pt>
    <dgm:pt modelId="{E2C4ADB3-4AE4-4096-801E-4A912DE11D95}" type="sibTrans" cxnId="{F96727AC-7478-4E7D-98E2-85AC38A51F77}">
      <dgm:prSet/>
      <dgm:spPr/>
      <dgm:t>
        <a:bodyPr/>
        <a:lstStyle/>
        <a:p>
          <a:endParaRPr lang="de-DE"/>
        </a:p>
      </dgm:t>
    </dgm:pt>
    <dgm:pt modelId="{521A0F7E-2683-46E4-8630-691BD1A19245}">
      <dgm:prSet/>
      <dgm:spPr/>
      <dgm:t>
        <a:bodyPr/>
        <a:lstStyle/>
        <a:p>
          <a:r>
            <a:rPr lang="en-US" dirty="0"/>
            <a:t>Definition der Warnmeldung nach dem Mitre ATT&amp;CK </a:t>
          </a:r>
          <a:r>
            <a:rPr lang="en-US" dirty="0" err="1"/>
            <a:t>Matix</a:t>
          </a:r>
          <a:endParaRPr lang="en-US" dirty="0"/>
        </a:p>
      </dgm:t>
    </dgm:pt>
    <dgm:pt modelId="{A5D7F7A8-CEAD-4C99-B04D-F339BA25F60D}" type="parTrans" cxnId="{0EB6F243-216D-4653-83A3-CA266CE1D479}">
      <dgm:prSet/>
      <dgm:spPr/>
      <dgm:t>
        <a:bodyPr/>
        <a:lstStyle/>
        <a:p>
          <a:endParaRPr lang="de-DE"/>
        </a:p>
      </dgm:t>
    </dgm:pt>
    <dgm:pt modelId="{D3E39D0B-D716-4346-A1B7-CBC2964EE448}" type="sibTrans" cxnId="{0EB6F243-216D-4653-83A3-CA266CE1D479}">
      <dgm:prSet/>
      <dgm:spPr/>
      <dgm:t>
        <a:bodyPr/>
        <a:lstStyle/>
        <a:p>
          <a:endParaRPr lang="de-DE"/>
        </a:p>
      </dgm:t>
    </dgm:pt>
    <dgm:pt modelId="{E6A3F689-22AA-4660-AF3F-7C5EFF7FD650}" type="pres">
      <dgm:prSet presAssocID="{79B03B43-E055-4BDD-93BF-79D9E5A6A51D}" presName="Name0" presStyleCnt="0">
        <dgm:presLayoutVars>
          <dgm:dir/>
          <dgm:resizeHandles val="exact"/>
        </dgm:presLayoutVars>
      </dgm:prSet>
      <dgm:spPr/>
    </dgm:pt>
    <dgm:pt modelId="{A44F3491-A7E9-4708-A9C5-1509F2CABC65}" type="pres">
      <dgm:prSet presAssocID="{F4937D0A-AEC6-4C97-BE20-664660B4C6A0}" presName="node" presStyleLbl="node1" presStyleIdx="0" presStyleCnt="6">
        <dgm:presLayoutVars>
          <dgm:bulletEnabled val="1"/>
        </dgm:presLayoutVars>
      </dgm:prSet>
      <dgm:spPr/>
    </dgm:pt>
    <dgm:pt modelId="{FDFDDBCB-A4EA-4F6F-BF60-DECD36172892}" type="pres">
      <dgm:prSet presAssocID="{ABE40519-B377-4BD2-AD01-B8C0294DDFD3}" presName="sibTrans" presStyleCnt="0"/>
      <dgm:spPr/>
    </dgm:pt>
    <dgm:pt modelId="{DC2D58A6-C1A4-4F30-86F0-C66F3A6682E3}" type="pres">
      <dgm:prSet presAssocID="{310B3168-E491-4819-BC1B-72ECC6C9B59B}" presName="node" presStyleLbl="node1" presStyleIdx="1" presStyleCnt="6">
        <dgm:presLayoutVars>
          <dgm:bulletEnabled val="1"/>
        </dgm:presLayoutVars>
      </dgm:prSet>
      <dgm:spPr/>
    </dgm:pt>
    <dgm:pt modelId="{1A674FBB-D6FA-4F3A-8CC7-D8D7D68FDC52}" type="pres">
      <dgm:prSet presAssocID="{89B4B321-1F16-4A8D-80FA-88B06E81CC1F}" presName="sibTrans" presStyleCnt="0"/>
      <dgm:spPr/>
    </dgm:pt>
    <dgm:pt modelId="{12E0A6D8-7069-4C66-89F1-C21264816752}" type="pres">
      <dgm:prSet presAssocID="{E4BF0BEE-D2E5-4CE6-9EA2-B6C3DC3B2423}" presName="node" presStyleLbl="node1" presStyleIdx="2" presStyleCnt="6">
        <dgm:presLayoutVars>
          <dgm:bulletEnabled val="1"/>
        </dgm:presLayoutVars>
      </dgm:prSet>
      <dgm:spPr/>
    </dgm:pt>
    <dgm:pt modelId="{32C0EEF2-6D5A-4046-A7A2-A3EBCF370261}" type="pres">
      <dgm:prSet presAssocID="{6203C5FC-63D2-4F52-9972-D3FC6A3A8E52}" presName="sibTrans" presStyleCnt="0"/>
      <dgm:spPr/>
    </dgm:pt>
    <dgm:pt modelId="{C98E4797-3B34-43BF-AC68-96F3FA82BB93}" type="pres">
      <dgm:prSet presAssocID="{892B2463-C7D6-476D-BBAC-9FBBB550406E}" presName="node" presStyleLbl="node1" presStyleIdx="3" presStyleCnt="6">
        <dgm:presLayoutVars>
          <dgm:bulletEnabled val="1"/>
        </dgm:presLayoutVars>
      </dgm:prSet>
      <dgm:spPr/>
    </dgm:pt>
    <dgm:pt modelId="{6ABD2D62-8D29-45AD-A4BC-337185B500B0}" type="pres">
      <dgm:prSet presAssocID="{2C94F4E3-34EB-4C7A-AD92-F84384DAACD9}" presName="sibTrans" presStyleCnt="0"/>
      <dgm:spPr/>
    </dgm:pt>
    <dgm:pt modelId="{35FD68F4-3B8E-4EFE-B248-035F3936A9AF}" type="pres">
      <dgm:prSet presAssocID="{A57A41C9-4A22-494D-9554-95BA70175241}" presName="node" presStyleLbl="node1" presStyleIdx="4" presStyleCnt="6">
        <dgm:presLayoutVars>
          <dgm:bulletEnabled val="1"/>
        </dgm:presLayoutVars>
      </dgm:prSet>
      <dgm:spPr/>
    </dgm:pt>
    <dgm:pt modelId="{038C2C74-0A05-418C-ABEE-65ADD067C77A}" type="pres">
      <dgm:prSet presAssocID="{E2C4ADB3-4AE4-4096-801E-4A912DE11D95}" presName="sibTrans" presStyleCnt="0"/>
      <dgm:spPr/>
    </dgm:pt>
    <dgm:pt modelId="{609B1D56-070F-411B-9C3C-B30AB85E69F2}" type="pres">
      <dgm:prSet presAssocID="{521A0F7E-2683-46E4-8630-691BD1A19245}" presName="node" presStyleLbl="node1" presStyleIdx="5" presStyleCnt="6">
        <dgm:presLayoutVars>
          <dgm:bulletEnabled val="1"/>
        </dgm:presLayoutVars>
      </dgm:prSet>
      <dgm:spPr/>
    </dgm:pt>
  </dgm:ptLst>
  <dgm:cxnLst>
    <dgm:cxn modelId="{5B601A1A-72BD-4BD1-9982-BCEC2CCB5ACA}" type="presOf" srcId="{79B03B43-E055-4BDD-93BF-79D9E5A6A51D}" destId="{E6A3F689-22AA-4660-AF3F-7C5EFF7FD650}" srcOrd="0" destOrd="0" presId="urn:microsoft.com/office/officeart/2005/8/layout/hList6"/>
    <dgm:cxn modelId="{2F8C9A21-E5E1-4078-B81C-BB0628950582}" type="presOf" srcId="{310B3168-E491-4819-BC1B-72ECC6C9B59B}" destId="{DC2D58A6-C1A4-4F30-86F0-C66F3A6682E3}" srcOrd="0" destOrd="0" presId="urn:microsoft.com/office/officeart/2005/8/layout/hList6"/>
    <dgm:cxn modelId="{D1307E2D-114A-412B-BD9D-5FEF784B5B90}" srcId="{79B03B43-E055-4BDD-93BF-79D9E5A6A51D}" destId="{E4BF0BEE-D2E5-4CE6-9EA2-B6C3DC3B2423}" srcOrd="2" destOrd="0" parTransId="{EB3E49B9-D5D8-48AA-9EDD-FB62E1D5BD18}" sibTransId="{6203C5FC-63D2-4F52-9972-D3FC6A3A8E52}"/>
    <dgm:cxn modelId="{8CF4415C-2115-4D22-872C-797121F991CE}" type="presOf" srcId="{E4BF0BEE-D2E5-4CE6-9EA2-B6C3DC3B2423}" destId="{12E0A6D8-7069-4C66-89F1-C21264816752}" srcOrd="0" destOrd="0" presId="urn:microsoft.com/office/officeart/2005/8/layout/hList6"/>
    <dgm:cxn modelId="{0EB6F243-216D-4653-83A3-CA266CE1D479}" srcId="{79B03B43-E055-4BDD-93BF-79D9E5A6A51D}" destId="{521A0F7E-2683-46E4-8630-691BD1A19245}" srcOrd="5" destOrd="0" parTransId="{A5D7F7A8-CEAD-4C99-B04D-F339BA25F60D}" sibTransId="{D3E39D0B-D716-4346-A1B7-CBC2964EE448}"/>
    <dgm:cxn modelId="{56B6AD45-1791-4960-88DF-0454A8EFD3A0}" type="presOf" srcId="{F4937D0A-AEC6-4C97-BE20-664660B4C6A0}" destId="{A44F3491-A7E9-4708-A9C5-1509F2CABC65}" srcOrd="0" destOrd="0" presId="urn:microsoft.com/office/officeart/2005/8/layout/hList6"/>
    <dgm:cxn modelId="{0B467474-3736-4EF0-B0F5-7C8E591B6E12}" srcId="{79B03B43-E055-4BDD-93BF-79D9E5A6A51D}" destId="{892B2463-C7D6-476D-BBAC-9FBBB550406E}" srcOrd="3" destOrd="0" parTransId="{A1D7CDC7-9DA3-43F5-9066-0BDEA04B7DBB}" sibTransId="{2C94F4E3-34EB-4C7A-AD92-F84384DAACD9}"/>
    <dgm:cxn modelId="{11624B76-F036-4B46-800D-FAD34514CBA2}" type="presOf" srcId="{521A0F7E-2683-46E4-8630-691BD1A19245}" destId="{609B1D56-070F-411B-9C3C-B30AB85E69F2}" srcOrd="0" destOrd="0" presId="urn:microsoft.com/office/officeart/2005/8/layout/hList6"/>
    <dgm:cxn modelId="{F96727AC-7478-4E7D-98E2-85AC38A51F77}" srcId="{79B03B43-E055-4BDD-93BF-79D9E5A6A51D}" destId="{A57A41C9-4A22-494D-9554-95BA70175241}" srcOrd="4" destOrd="0" parTransId="{D30CEF99-4323-48FB-9875-1275F6B7D07D}" sibTransId="{E2C4ADB3-4AE4-4096-801E-4A912DE11D95}"/>
    <dgm:cxn modelId="{76A5F1BF-8C09-4163-9825-47A92BC87A22}" srcId="{79B03B43-E055-4BDD-93BF-79D9E5A6A51D}" destId="{F4937D0A-AEC6-4C97-BE20-664660B4C6A0}" srcOrd="0" destOrd="0" parTransId="{DE505F10-07F7-46AD-9527-A1D1E03CC2B1}" sibTransId="{ABE40519-B377-4BD2-AD01-B8C0294DDFD3}"/>
    <dgm:cxn modelId="{B33895DF-F1AF-41FF-B530-12C611AA6F9A}" srcId="{79B03B43-E055-4BDD-93BF-79D9E5A6A51D}" destId="{310B3168-E491-4819-BC1B-72ECC6C9B59B}" srcOrd="1" destOrd="0" parTransId="{3184F599-C758-4A58-97FC-333F6EC2233C}" sibTransId="{89B4B321-1F16-4A8D-80FA-88B06E81CC1F}"/>
    <dgm:cxn modelId="{A87D41E3-1049-4587-A0EE-FC0614F7C889}" type="presOf" srcId="{A57A41C9-4A22-494D-9554-95BA70175241}" destId="{35FD68F4-3B8E-4EFE-B248-035F3936A9AF}" srcOrd="0" destOrd="0" presId="urn:microsoft.com/office/officeart/2005/8/layout/hList6"/>
    <dgm:cxn modelId="{FF1C13F9-6DF6-4A00-8CA5-593B8CBFF9DB}" type="presOf" srcId="{892B2463-C7D6-476D-BBAC-9FBBB550406E}" destId="{C98E4797-3B34-43BF-AC68-96F3FA82BB93}" srcOrd="0" destOrd="0" presId="urn:microsoft.com/office/officeart/2005/8/layout/hList6"/>
    <dgm:cxn modelId="{00540CD6-4228-4CC0-B672-DC31113B3C29}" type="presParOf" srcId="{E6A3F689-22AA-4660-AF3F-7C5EFF7FD650}" destId="{A44F3491-A7E9-4708-A9C5-1509F2CABC65}" srcOrd="0" destOrd="0" presId="urn:microsoft.com/office/officeart/2005/8/layout/hList6"/>
    <dgm:cxn modelId="{36F3BE5D-DA58-4C99-9B57-A1DB6320C6A2}" type="presParOf" srcId="{E6A3F689-22AA-4660-AF3F-7C5EFF7FD650}" destId="{FDFDDBCB-A4EA-4F6F-BF60-DECD36172892}" srcOrd="1" destOrd="0" presId="urn:microsoft.com/office/officeart/2005/8/layout/hList6"/>
    <dgm:cxn modelId="{9F4F1FB1-9D2A-4D79-B3A2-0F28DD35114E}" type="presParOf" srcId="{E6A3F689-22AA-4660-AF3F-7C5EFF7FD650}" destId="{DC2D58A6-C1A4-4F30-86F0-C66F3A6682E3}" srcOrd="2" destOrd="0" presId="urn:microsoft.com/office/officeart/2005/8/layout/hList6"/>
    <dgm:cxn modelId="{3E1F76B1-9164-46F5-BEDC-85B54F7F91B4}" type="presParOf" srcId="{E6A3F689-22AA-4660-AF3F-7C5EFF7FD650}" destId="{1A674FBB-D6FA-4F3A-8CC7-D8D7D68FDC52}" srcOrd="3" destOrd="0" presId="urn:microsoft.com/office/officeart/2005/8/layout/hList6"/>
    <dgm:cxn modelId="{B1C186E0-2270-44D5-BB22-C9A42EDB1A19}" type="presParOf" srcId="{E6A3F689-22AA-4660-AF3F-7C5EFF7FD650}" destId="{12E0A6D8-7069-4C66-89F1-C21264816752}" srcOrd="4" destOrd="0" presId="urn:microsoft.com/office/officeart/2005/8/layout/hList6"/>
    <dgm:cxn modelId="{257C7643-7DB1-4254-B298-A4FD1A44372B}" type="presParOf" srcId="{E6A3F689-22AA-4660-AF3F-7C5EFF7FD650}" destId="{32C0EEF2-6D5A-4046-A7A2-A3EBCF370261}" srcOrd="5" destOrd="0" presId="urn:microsoft.com/office/officeart/2005/8/layout/hList6"/>
    <dgm:cxn modelId="{60390B47-CFE5-4A70-A334-4AEB8DEF4849}" type="presParOf" srcId="{E6A3F689-22AA-4660-AF3F-7C5EFF7FD650}" destId="{C98E4797-3B34-43BF-AC68-96F3FA82BB93}" srcOrd="6" destOrd="0" presId="urn:microsoft.com/office/officeart/2005/8/layout/hList6"/>
    <dgm:cxn modelId="{167C3612-5580-42D4-A0A0-E948A127F671}" type="presParOf" srcId="{E6A3F689-22AA-4660-AF3F-7C5EFF7FD650}" destId="{6ABD2D62-8D29-45AD-A4BC-337185B500B0}" srcOrd="7" destOrd="0" presId="urn:microsoft.com/office/officeart/2005/8/layout/hList6"/>
    <dgm:cxn modelId="{E86C389B-F312-4FB0-A355-5CE864495A78}" type="presParOf" srcId="{E6A3F689-22AA-4660-AF3F-7C5EFF7FD650}" destId="{35FD68F4-3B8E-4EFE-B248-035F3936A9AF}" srcOrd="8" destOrd="0" presId="urn:microsoft.com/office/officeart/2005/8/layout/hList6"/>
    <dgm:cxn modelId="{FBF26209-321F-4B6F-9EC8-081E61347D65}" type="presParOf" srcId="{E6A3F689-22AA-4660-AF3F-7C5EFF7FD650}" destId="{038C2C74-0A05-418C-ABEE-65ADD067C77A}" srcOrd="9" destOrd="0" presId="urn:microsoft.com/office/officeart/2005/8/layout/hList6"/>
    <dgm:cxn modelId="{A96B3E0C-4534-465B-9808-8D50DA837CFA}" type="presParOf" srcId="{E6A3F689-22AA-4660-AF3F-7C5EFF7FD650}" destId="{609B1D56-070F-411B-9C3C-B30AB85E69F2}" srcOrd="1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B609F3-83DB-42D3-8CFA-179B929B97DE}">
      <dsp:nvSpPr>
        <dsp:cNvPr id="0" name=""/>
        <dsp:cNvSpPr/>
      </dsp:nvSpPr>
      <dsp:spPr>
        <a:xfrm>
          <a:off x="433743" y="385819"/>
          <a:ext cx="705585" cy="7055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861A45-EA52-4860-AF59-6E3A6EF7FB3E}">
      <dsp:nvSpPr>
        <dsp:cNvPr id="0" name=""/>
        <dsp:cNvSpPr/>
      </dsp:nvSpPr>
      <dsp:spPr>
        <a:xfrm>
          <a:off x="2552" y="1352485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Security Information Manager (SIM)</a:t>
          </a:r>
        </a:p>
      </dsp:txBody>
      <dsp:txXfrm>
        <a:off x="2552" y="1352485"/>
        <a:ext cx="1567968" cy="627187"/>
      </dsp:txXfrm>
    </dsp:sp>
    <dsp:sp modelId="{0B21C3FD-4980-4112-83A8-17ED286AD2AD}">
      <dsp:nvSpPr>
        <dsp:cNvPr id="0" name=""/>
        <dsp:cNvSpPr/>
      </dsp:nvSpPr>
      <dsp:spPr>
        <a:xfrm>
          <a:off x="2276107" y="385819"/>
          <a:ext cx="705585" cy="7055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B3ED79-6D88-40D2-BDB2-5F2898DF8E57}">
      <dsp:nvSpPr>
        <dsp:cNvPr id="0" name=""/>
        <dsp:cNvSpPr/>
      </dsp:nvSpPr>
      <dsp:spPr>
        <a:xfrm>
          <a:off x="1844915" y="1352485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Security Event Manager (SEM)</a:t>
          </a:r>
        </a:p>
      </dsp:txBody>
      <dsp:txXfrm>
        <a:off x="1844915" y="1352485"/>
        <a:ext cx="1567968" cy="627187"/>
      </dsp:txXfrm>
    </dsp:sp>
    <dsp:sp modelId="{747ACE0A-2E8C-4186-AA3D-EA98932768A0}">
      <dsp:nvSpPr>
        <dsp:cNvPr id="0" name=""/>
        <dsp:cNvSpPr/>
      </dsp:nvSpPr>
      <dsp:spPr>
        <a:xfrm>
          <a:off x="4118470" y="385819"/>
          <a:ext cx="705585" cy="7055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2DDD06-E5A0-4CAF-9627-C9EA17F7A9C0}">
      <dsp:nvSpPr>
        <dsp:cNvPr id="0" name=""/>
        <dsp:cNvSpPr/>
      </dsp:nvSpPr>
      <dsp:spPr>
        <a:xfrm>
          <a:off x="3687278" y="1352485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Security Information Event Manager (SIEM)</a:t>
          </a:r>
        </a:p>
      </dsp:txBody>
      <dsp:txXfrm>
        <a:off x="3687278" y="1352485"/>
        <a:ext cx="1567968" cy="627187"/>
      </dsp:txXfrm>
    </dsp:sp>
    <dsp:sp modelId="{DF4F2897-0F3B-4C05-915B-801CE998B36D}">
      <dsp:nvSpPr>
        <dsp:cNvPr id="0" name=""/>
        <dsp:cNvSpPr/>
      </dsp:nvSpPr>
      <dsp:spPr>
        <a:xfrm>
          <a:off x="433743" y="2371665"/>
          <a:ext cx="705585" cy="7055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CC8235-B004-4C64-8148-86809E5B4EEC}">
      <dsp:nvSpPr>
        <dsp:cNvPr id="0" name=""/>
        <dsp:cNvSpPr/>
      </dsp:nvSpPr>
      <dsp:spPr>
        <a:xfrm>
          <a:off x="2552" y="3338331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Intrusion Detection System (IDS)</a:t>
          </a:r>
        </a:p>
      </dsp:txBody>
      <dsp:txXfrm>
        <a:off x="2552" y="3338331"/>
        <a:ext cx="1567968" cy="627187"/>
      </dsp:txXfrm>
    </dsp:sp>
    <dsp:sp modelId="{016A4A49-287A-45A0-83A9-F8332B2D109D}">
      <dsp:nvSpPr>
        <dsp:cNvPr id="0" name=""/>
        <dsp:cNvSpPr/>
      </dsp:nvSpPr>
      <dsp:spPr>
        <a:xfrm>
          <a:off x="2276107" y="2371665"/>
          <a:ext cx="705585" cy="70558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DCB236-257B-4D26-975B-C8184D032642}">
      <dsp:nvSpPr>
        <dsp:cNvPr id="0" name=""/>
        <dsp:cNvSpPr/>
      </dsp:nvSpPr>
      <dsp:spPr>
        <a:xfrm>
          <a:off x="1844915" y="3338331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Intrusion Prevention System (IPS)</a:t>
          </a:r>
        </a:p>
      </dsp:txBody>
      <dsp:txXfrm>
        <a:off x="1844915" y="3338331"/>
        <a:ext cx="1567968" cy="627187"/>
      </dsp:txXfrm>
    </dsp:sp>
    <dsp:sp modelId="{4134FDA6-F7B0-4F4E-83CF-D9D11F18A3EC}">
      <dsp:nvSpPr>
        <dsp:cNvPr id="0" name=""/>
        <dsp:cNvSpPr/>
      </dsp:nvSpPr>
      <dsp:spPr>
        <a:xfrm>
          <a:off x="4118470" y="2371665"/>
          <a:ext cx="705585" cy="70558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90543-9A30-4F5D-82D7-C30FC039B060}">
      <dsp:nvSpPr>
        <dsp:cNvPr id="0" name=""/>
        <dsp:cNvSpPr/>
      </dsp:nvSpPr>
      <dsp:spPr>
        <a:xfrm>
          <a:off x="3687278" y="3338331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Log Analysis Tool</a:t>
          </a:r>
        </a:p>
      </dsp:txBody>
      <dsp:txXfrm>
        <a:off x="3687278" y="3338331"/>
        <a:ext cx="1567968" cy="627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EB1261-6454-40F0-8992-09872ACF706E}">
      <dsp:nvSpPr>
        <dsp:cNvPr id="0" name=""/>
        <dsp:cNvSpPr/>
      </dsp:nvSpPr>
      <dsp:spPr>
        <a:xfrm>
          <a:off x="0" y="542"/>
          <a:ext cx="10689199" cy="12688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ADEF37-4263-471C-9D7B-0C47229EF81B}">
      <dsp:nvSpPr>
        <dsp:cNvPr id="0" name=""/>
        <dsp:cNvSpPr/>
      </dsp:nvSpPr>
      <dsp:spPr>
        <a:xfrm>
          <a:off x="383834" y="286039"/>
          <a:ext cx="697881" cy="6978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1220AA-71A0-484F-B5B6-2E238D0E54A9}">
      <dsp:nvSpPr>
        <dsp:cNvPr id="0" name=""/>
        <dsp:cNvSpPr/>
      </dsp:nvSpPr>
      <dsp:spPr>
        <a:xfrm>
          <a:off x="1465550" y="542"/>
          <a:ext cx="9223648" cy="1268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289" tIns="134289" rIns="134289" bIns="13428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Definition und Recherche </a:t>
          </a:r>
          <a:r>
            <a:rPr lang="de-DE" sz="2500" kern="1200" noProof="0" dirty="0"/>
            <a:t>über</a:t>
          </a:r>
          <a:r>
            <a:rPr lang="en-US" sz="2500" kern="1200" dirty="0"/>
            <a:t> Tools, die </a:t>
          </a:r>
          <a:r>
            <a:rPr lang="de-DE" sz="2500" kern="1200" noProof="0" dirty="0"/>
            <a:t>Cyberangriffe</a:t>
          </a:r>
          <a:r>
            <a:rPr lang="en-US" sz="2500" kern="1200" dirty="0"/>
            <a:t> erkennen</a:t>
          </a:r>
        </a:p>
      </dsp:txBody>
      <dsp:txXfrm>
        <a:off x="1465550" y="542"/>
        <a:ext cx="9223648" cy="1268874"/>
      </dsp:txXfrm>
    </dsp:sp>
    <dsp:sp modelId="{96333B49-7381-4628-B89D-FF1FEF319241}">
      <dsp:nvSpPr>
        <dsp:cNvPr id="0" name=""/>
        <dsp:cNvSpPr/>
      </dsp:nvSpPr>
      <dsp:spPr>
        <a:xfrm>
          <a:off x="0" y="1586636"/>
          <a:ext cx="10689199" cy="12688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6B192C-D1D9-4C22-9587-A974A05C9CB4}">
      <dsp:nvSpPr>
        <dsp:cNvPr id="0" name=""/>
        <dsp:cNvSpPr/>
      </dsp:nvSpPr>
      <dsp:spPr>
        <a:xfrm>
          <a:off x="383834" y="1872132"/>
          <a:ext cx="697881" cy="6978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F0EC1-801F-4E22-ADCA-E3A7C10B1C54}">
      <dsp:nvSpPr>
        <dsp:cNvPr id="0" name=""/>
        <dsp:cNvSpPr/>
      </dsp:nvSpPr>
      <dsp:spPr>
        <a:xfrm>
          <a:off x="1465550" y="1586636"/>
          <a:ext cx="9223648" cy="1268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289" tIns="134289" rIns="134289" bIns="13428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Erkennung von Cyberangriffen nach vordefinierten Regeln und Standards</a:t>
          </a:r>
        </a:p>
      </dsp:txBody>
      <dsp:txXfrm>
        <a:off x="1465550" y="1586636"/>
        <a:ext cx="9223648" cy="1268874"/>
      </dsp:txXfrm>
    </dsp:sp>
    <dsp:sp modelId="{A17E211F-9782-40B7-92B1-061B899C47BE}">
      <dsp:nvSpPr>
        <dsp:cNvPr id="0" name=""/>
        <dsp:cNvSpPr/>
      </dsp:nvSpPr>
      <dsp:spPr>
        <a:xfrm>
          <a:off x="0" y="3172729"/>
          <a:ext cx="10689199" cy="12688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0A4AD7-3786-4D42-B161-24317AEABCCB}">
      <dsp:nvSpPr>
        <dsp:cNvPr id="0" name=""/>
        <dsp:cNvSpPr/>
      </dsp:nvSpPr>
      <dsp:spPr>
        <a:xfrm>
          <a:off x="383834" y="3458226"/>
          <a:ext cx="697881" cy="6978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C19D0-62E5-4C9A-91CC-D75C02749B01}">
      <dsp:nvSpPr>
        <dsp:cNvPr id="0" name=""/>
        <dsp:cNvSpPr/>
      </dsp:nvSpPr>
      <dsp:spPr>
        <a:xfrm>
          <a:off x="1465550" y="3172729"/>
          <a:ext cx="9223648" cy="1268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289" tIns="134289" rIns="134289" bIns="13428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Definition der Regeln zur Detektion von Angriffen</a:t>
          </a:r>
        </a:p>
      </dsp:txBody>
      <dsp:txXfrm>
        <a:off x="1465550" y="3172729"/>
        <a:ext cx="9223648" cy="12688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209995-A393-4561-B51B-637F8E66DA07}">
      <dsp:nvSpPr>
        <dsp:cNvPr id="0" name=""/>
        <dsp:cNvSpPr/>
      </dsp:nvSpPr>
      <dsp:spPr>
        <a:xfrm>
          <a:off x="0" y="2132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24B2387-6C32-4985-B17C-4240E7C81784}">
      <dsp:nvSpPr>
        <dsp:cNvPr id="0" name=""/>
        <dsp:cNvSpPr/>
      </dsp:nvSpPr>
      <dsp:spPr>
        <a:xfrm>
          <a:off x="0" y="2132"/>
          <a:ext cx="5257800" cy="1454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Payment Card Industry Security Standards (PCDI DSS)</a:t>
          </a:r>
          <a:endParaRPr lang="en-US" sz="2700" kern="1200" dirty="0"/>
        </a:p>
      </dsp:txBody>
      <dsp:txXfrm>
        <a:off x="0" y="2132"/>
        <a:ext cx="5257800" cy="1454683"/>
      </dsp:txXfrm>
    </dsp:sp>
    <dsp:sp modelId="{3F3A7F6D-1220-41A0-B226-387FFE2CD53F}">
      <dsp:nvSpPr>
        <dsp:cNvPr id="0" name=""/>
        <dsp:cNvSpPr/>
      </dsp:nvSpPr>
      <dsp:spPr>
        <a:xfrm>
          <a:off x="0" y="1456815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2F55976-C74B-4C0C-A399-9F1BB1D1817E}">
      <dsp:nvSpPr>
        <dsp:cNvPr id="0" name=""/>
        <dsp:cNvSpPr/>
      </dsp:nvSpPr>
      <dsp:spPr>
        <a:xfrm>
          <a:off x="0" y="1456815"/>
          <a:ext cx="5257800" cy="1454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Health Insurance Portability and Accountability Act (HIPAA)</a:t>
          </a:r>
        </a:p>
      </dsp:txBody>
      <dsp:txXfrm>
        <a:off x="0" y="1456815"/>
        <a:ext cx="5257800" cy="1454683"/>
      </dsp:txXfrm>
    </dsp:sp>
    <dsp:sp modelId="{57499920-1876-4A49-9DF0-0ADEF4D6789B}">
      <dsp:nvSpPr>
        <dsp:cNvPr id="0" name=""/>
        <dsp:cNvSpPr/>
      </dsp:nvSpPr>
      <dsp:spPr>
        <a:xfrm>
          <a:off x="0" y="2911499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0CE9EF-1155-4583-A027-040BE1C4E276}">
      <dsp:nvSpPr>
        <dsp:cNvPr id="0" name=""/>
        <dsp:cNvSpPr/>
      </dsp:nvSpPr>
      <dsp:spPr>
        <a:xfrm>
          <a:off x="0" y="2911499"/>
          <a:ext cx="5257800" cy="1454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Zweite Gesetz zur Erhöhung der Sicherheit informationstechnischer Systeme  (IT-Sicherheitsgesetzt 2.0)</a:t>
          </a:r>
          <a:endParaRPr lang="en-US" sz="2700" kern="1200" dirty="0"/>
        </a:p>
      </dsp:txBody>
      <dsp:txXfrm>
        <a:off x="0" y="2911499"/>
        <a:ext cx="5257800" cy="14546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9312B-7517-462F-A1C3-523A02FD7FE7}">
      <dsp:nvSpPr>
        <dsp:cNvPr id="0" name=""/>
        <dsp:cNvSpPr/>
      </dsp:nvSpPr>
      <dsp:spPr>
        <a:xfrm>
          <a:off x="1703" y="0"/>
          <a:ext cx="1661766" cy="44421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Splunk</a:t>
          </a:r>
        </a:p>
      </dsp:txBody>
      <dsp:txXfrm>
        <a:off x="50374" y="48671"/>
        <a:ext cx="1564424" cy="4344805"/>
      </dsp:txXfrm>
    </dsp:sp>
    <dsp:sp modelId="{2CD2FDEB-C554-4ADB-A656-F556A1032C23}">
      <dsp:nvSpPr>
        <dsp:cNvPr id="0" name=""/>
        <dsp:cNvSpPr/>
      </dsp:nvSpPr>
      <dsp:spPr>
        <a:xfrm>
          <a:off x="1942646" y="0"/>
          <a:ext cx="1661766" cy="44421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AlienVault</a:t>
          </a:r>
        </a:p>
      </dsp:txBody>
      <dsp:txXfrm>
        <a:off x="1991317" y="48671"/>
        <a:ext cx="1564424" cy="4344805"/>
      </dsp:txXfrm>
    </dsp:sp>
    <dsp:sp modelId="{DD5E1DAA-EEB2-48D1-A1BA-DEECC77A0D2C}">
      <dsp:nvSpPr>
        <dsp:cNvPr id="0" name=""/>
        <dsp:cNvSpPr/>
      </dsp:nvSpPr>
      <dsp:spPr>
        <a:xfrm>
          <a:off x="3883589" y="0"/>
          <a:ext cx="1661766" cy="44421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Prelude</a:t>
          </a:r>
        </a:p>
      </dsp:txBody>
      <dsp:txXfrm>
        <a:off x="3932260" y="48671"/>
        <a:ext cx="1564424" cy="4344805"/>
      </dsp:txXfrm>
    </dsp:sp>
    <dsp:sp modelId="{3CE9BC2C-57E9-4E9D-AEF3-EC42AD69FE8D}">
      <dsp:nvSpPr>
        <dsp:cNvPr id="0" name=""/>
        <dsp:cNvSpPr/>
      </dsp:nvSpPr>
      <dsp:spPr>
        <a:xfrm>
          <a:off x="5824532" y="0"/>
          <a:ext cx="1661766" cy="44421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FortiSIEM</a:t>
          </a:r>
        </a:p>
      </dsp:txBody>
      <dsp:txXfrm>
        <a:off x="5873203" y="48671"/>
        <a:ext cx="1564424" cy="43448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0C20C-7E1C-47F0-90CF-89983381A2E8}">
      <dsp:nvSpPr>
        <dsp:cNvPr id="0" name=""/>
        <dsp:cNvSpPr/>
      </dsp:nvSpPr>
      <dsp:spPr>
        <a:xfrm>
          <a:off x="0" y="0"/>
          <a:ext cx="1701798" cy="4442147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Elastic Stack</a:t>
          </a:r>
        </a:p>
      </dsp:txBody>
      <dsp:txXfrm>
        <a:off x="49844" y="49844"/>
        <a:ext cx="1602110" cy="43424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F3438-0BAD-4B9D-8606-4EE2F988BFDC}">
      <dsp:nvSpPr>
        <dsp:cNvPr id="0" name=""/>
        <dsp:cNvSpPr/>
      </dsp:nvSpPr>
      <dsp:spPr>
        <a:xfrm>
          <a:off x="0" y="0"/>
          <a:ext cx="1701798" cy="4579110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 dirty="0"/>
            <a:t>Grafana</a:t>
          </a:r>
        </a:p>
      </dsp:txBody>
      <dsp:txXfrm>
        <a:off x="49844" y="49844"/>
        <a:ext cx="1602110" cy="44794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7108A-483C-44BF-AC30-623EC29976B5}">
      <dsp:nvSpPr>
        <dsp:cNvPr id="0" name=""/>
        <dsp:cNvSpPr/>
      </dsp:nvSpPr>
      <dsp:spPr>
        <a:xfrm>
          <a:off x="-5022164" y="-769449"/>
          <a:ext cx="5981045" cy="5981045"/>
        </a:xfrm>
        <a:prstGeom prst="blockArc">
          <a:avLst>
            <a:gd name="adj1" fmla="val 18900000"/>
            <a:gd name="adj2" fmla="val 2700000"/>
            <a:gd name="adj3" fmla="val 36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75851-71D7-4EF5-94CE-B124077D5ECD}">
      <dsp:nvSpPr>
        <dsp:cNvPr id="0" name=""/>
        <dsp:cNvSpPr/>
      </dsp:nvSpPr>
      <dsp:spPr>
        <a:xfrm>
          <a:off x="357735" y="233923"/>
          <a:ext cx="1027030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Elasticsearch, Logstash und Kibana</a:t>
          </a:r>
          <a:endParaRPr lang="en-US" sz="2400" kern="1200" dirty="0"/>
        </a:p>
      </dsp:txBody>
      <dsp:txXfrm>
        <a:off x="357735" y="233923"/>
        <a:ext cx="10270304" cy="467669"/>
      </dsp:txXfrm>
    </dsp:sp>
    <dsp:sp modelId="{D0FB4DAE-33E4-4D90-825C-F0C48B52F618}">
      <dsp:nvSpPr>
        <dsp:cNvPr id="0" name=""/>
        <dsp:cNvSpPr/>
      </dsp:nvSpPr>
      <dsp:spPr>
        <a:xfrm>
          <a:off x="65442" y="175464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9C7A00-E5F4-4A5F-B849-44E0DE285384}">
      <dsp:nvSpPr>
        <dsp:cNvPr id="0" name=""/>
        <dsp:cNvSpPr/>
      </dsp:nvSpPr>
      <dsp:spPr>
        <a:xfrm>
          <a:off x="742425" y="935338"/>
          <a:ext cx="988561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Ürsprünglich OpenSource, jetzt nur Logstash und Kibana</a:t>
          </a:r>
        </a:p>
      </dsp:txBody>
      <dsp:txXfrm>
        <a:off x="742425" y="935338"/>
        <a:ext cx="9885614" cy="467669"/>
      </dsp:txXfrm>
    </dsp:sp>
    <dsp:sp modelId="{2A2241EB-8F6B-48A9-88D0-976BC7F72A85}">
      <dsp:nvSpPr>
        <dsp:cNvPr id="0" name=""/>
        <dsp:cNvSpPr/>
      </dsp:nvSpPr>
      <dsp:spPr>
        <a:xfrm>
          <a:off x="450132" y="876879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7AE721-3324-47E2-AB03-30442E8873D8}">
      <dsp:nvSpPr>
        <dsp:cNvPr id="0" name=""/>
        <dsp:cNvSpPr/>
      </dsp:nvSpPr>
      <dsp:spPr>
        <a:xfrm>
          <a:off x="918334" y="1636753"/>
          <a:ext cx="9709705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Kein direktes Warnmeldungsystem</a:t>
          </a:r>
          <a:endParaRPr lang="en-US" sz="2400" kern="1200" dirty="0"/>
        </a:p>
      </dsp:txBody>
      <dsp:txXfrm>
        <a:off x="918334" y="1636753"/>
        <a:ext cx="9709705" cy="467669"/>
      </dsp:txXfrm>
    </dsp:sp>
    <dsp:sp modelId="{0F5EF3A0-2258-43CA-BDA0-FAEE120768F3}">
      <dsp:nvSpPr>
        <dsp:cNvPr id="0" name=""/>
        <dsp:cNvSpPr/>
      </dsp:nvSpPr>
      <dsp:spPr>
        <a:xfrm>
          <a:off x="626041" y="1578294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7968AC-4F16-446A-A6B1-497EB9A439FE}">
      <dsp:nvSpPr>
        <dsp:cNvPr id="0" name=""/>
        <dsp:cNvSpPr/>
      </dsp:nvSpPr>
      <dsp:spPr>
        <a:xfrm>
          <a:off x="918334" y="2337724"/>
          <a:ext cx="9709705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Indexierung von allen Elementen</a:t>
          </a:r>
        </a:p>
      </dsp:txBody>
      <dsp:txXfrm>
        <a:off x="918334" y="2337724"/>
        <a:ext cx="9709705" cy="467669"/>
      </dsp:txXfrm>
    </dsp:sp>
    <dsp:sp modelId="{E9EAB6BD-AD33-4FFF-91F6-E8743FE7369E}">
      <dsp:nvSpPr>
        <dsp:cNvPr id="0" name=""/>
        <dsp:cNvSpPr/>
      </dsp:nvSpPr>
      <dsp:spPr>
        <a:xfrm>
          <a:off x="626041" y="2279265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CA7FC5-EBCA-45AB-BA11-51ADEE9B235A}">
      <dsp:nvSpPr>
        <dsp:cNvPr id="0" name=""/>
        <dsp:cNvSpPr/>
      </dsp:nvSpPr>
      <dsp:spPr>
        <a:xfrm>
          <a:off x="742425" y="3039139"/>
          <a:ext cx="988561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Auch für den Sicherheitsbereich konzipiert</a:t>
          </a:r>
        </a:p>
      </dsp:txBody>
      <dsp:txXfrm>
        <a:off x="742425" y="3039139"/>
        <a:ext cx="9885614" cy="467669"/>
      </dsp:txXfrm>
    </dsp:sp>
    <dsp:sp modelId="{9AB2E6F1-F7DE-44A2-BF40-9DFCE20CF0EB}">
      <dsp:nvSpPr>
        <dsp:cNvPr id="0" name=""/>
        <dsp:cNvSpPr/>
      </dsp:nvSpPr>
      <dsp:spPr>
        <a:xfrm>
          <a:off x="450132" y="2980680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B560B3-C3A7-4F19-A8D9-87DE11633E9F}">
      <dsp:nvSpPr>
        <dsp:cNvPr id="0" name=""/>
        <dsp:cNvSpPr/>
      </dsp:nvSpPr>
      <dsp:spPr>
        <a:xfrm>
          <a:off x="357735" y="3740554"/>
          <a:ext cx="1027030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Erweiterung durch Plugins</a:t>
          </a:r>
        </a:p>
      </dsp:txBody>
      <dsp:txXfrm>
        <a:off x="357735" y="3740554"/>
        <a:ext cx="10270304" cy="467669"/>
      </dsp:txXfrm>
    </dsp:sp>
    <dsp:sp modelId="{0397E348-1331-429E-89EE-4CBE1FE4270E}">
      <dsp:nvSpPr>
        <dsp:cNvPr id="0" name=""/>
        <dsp:cNvSpPr/>
      </dsp:nvSpPr>
      <dsp:spPr>
        <a:xfrm>
          <a:off x="65442" y="3682095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7108A-483C-44BF-AC30-623EC29976B5}">
      <dsp:nvSpPr>
        <dsp:cNvPr id="0" name=""/>
        <dsp:cNvSpPr/>
      </dsp:nvSpPr>
      <dsp:spPr>
        <a:xfrm>
          <a:off x="-5022164" y="-769449"/>
          <a:ext cx="5981045" cy="5981045"/>
        </a:xfrm>
        <a:prstGeom prst="blockArc">
          <a:avLst>
            <a:gd name="adj1" fmla="val 18900000"/>
            <a:gd name="adj2" fmla="val 2700000"/>
            <a:gd name="adj3" fmla="val 36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75851-71D7-4EF5-94CE-B124077D5ECD}">
      <dsp:nvSpPr>
        <dsp:cNvPr id="0" name=""/>
        <dsp:cNvSpPr/>
      </dsp:nvSpPr>
      <dsp:spPr>
        <a:xfrm>
          <a:off x="357735" y="233923"/>
          <a:ext cx="1027030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Frontend – Visualisierungstool</a:t>
          </a:r>
          <a:endParaRPr lang="en-US" sz="2100" kern="1200" dirty="0"/>
        </a:p>
      </dsp:txBody>
      <dsp:txXfrm>
        <a:off x="357735" y="233923"/>
        <a:ext cx="10270304" cy="467669"/>
      </dsp:txXfrm>
    </dsp:sp>
    <dsp:sp modelId="{D0FB4DAE-33E4-4D90-825C-F0C48B52F618}">
      <dsp:nvSpPr>
        <dsp:cNvPr id="0" name=""/>
        <dsp:cNvSpPr/>
      </dsp:nvSpPr>
      <dsp:spPr>
        <a:xfrm>
          <a:off x="65442" y="175464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9C7A00-E5F4-4A5F-B849-44E0DE285384}">
      <dsp:nvSpPr>
        <dsp:cNvPr id="0" name=""/>
        <dsp:cNvSpPr/>
      </dsp:nvSpPr>
      <dsp:spPr>
        <a:xfrm>
          <a:off x="742425" y="935338"/>
          <a:ext cx="988561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Generierung von Grafiken</a:t>
          </a:r>
          <a:endParaRPr lang="en-US" sz="2100" kern="1200" dirty="0"/>
        </a:p>
      </dsp:txBody>
      <dsp:txXfrm>
        <a:off x="742425" y="935338"/>
        <a:ext cx="9885614" cy="467669"/>
      </dsp:txXfrm>
    </dsp:sp>
    <dsp:sp modelId="{2A2241EB-8F6B-48A9-88D0-976BC7F72A85}">
      <dsp:nvSpPr>
        <dsp:cNvPr id="0" name=""/>
        <dsp:cNvSpPr/>
      </dsp:nvSpPr>
      <dsp:spPr>
        <a:xfrm>
          <a:off x="450132" y="876879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7AE721-3324-47E2-AB03-30442E8873D8}">
      <dsp:nvSpPr>
        <dsp:cNvPr id="0" name=""/>
        <dsp:cNvSpPr/>
      </dsp:nvSpPr>
      <dsp:spPr>
        <a:xfrm>
          <a:off x="918334" y="1636753"/>
          <a:ext cx="9709705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Open Source</a:t>
          </a:r>
          <a:endParaRPr lang="en-US" sz="2100" kern="1200" dirty="0"/>
        </a:p>
      </dsp:txBody>
      <dsp:txXfrm>
        <a:off x="918334" y="1636753"/>
        <a:ext cx="9709705" cy="467669"/>
      </dsp:txXfrm>
    </dsp:sp>
    <dsp:sp modelId="{0F5EF3A0-2258-43CA-BDA0-FAEE120768F3}">
      <dsp:nvSpPr>
        <dsp:cNvPr id="0" name=""/>
        <dsp:cNvSpPr/>
      </dsp:nvSpPr>
      <dsp:spPr>
        <a:xfrm>
          <a:off x="626041" y="1578294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7968AC-4F16-446A-A6B1-497EB9A439FE}">
      <dsp:nvSpPr>
        <dsp:cNvPr id="0" name=""/>
        <dsp:cNvSpPr/>
      </dsp:nvSpPr>
      <dsp:spPr>
        <a:xfrm>
          <a:off x="918334" y="2337724"/>
          <a:ext cx="9709705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Integriert mit anderen internen und externen Tools (z.B. Loki, Promtail, Prometheus)</a:t>
          </a:r>
          <a:endParaRPr lang="en-US" sz="2100" kern="1200" dirty="0"/>
        </a:p>
      </dsp:txBody>
      <dsp:txXfrm>
        <a:off x="918334" y="2337724"/>
        <a:ext cx="9709705" cy="467669"/>
      </dsp:txXfrm>
    </dsp:sp>
    <dsp:sp modelId="{E9EAB6BD-AD33-4FFF-91F6-E8743FE7369E}">
      <dsp:nvSpPr>
        <dsp:cNvPr id="0" name=""/>
        <dsp:cNvSpPr/>
      </dsp:nvSpPr>
      <dsp:spPr>
        <a:xfrm>
          <a:off x="626041" y="2279265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CA7FC5-EBCA-45AB-BA11-51ADEE9B235A}">
      <dsp:nvSpPr>
        <dsp:cNvPr id="0" name=""/>
        <dsp:cNvSpPr/>
      </dsp:nvSpPr>
      <dsp:spPr>
        <a:xfrm>
          <a:off x="742425" y="3039139"/>
          <a:ext cx="988561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Eigenes System zur Generierung von Warnmeldungen</a:t>
          </a:r>
          <a:endParaRPr lang="en-US" sz="2100" kern="1200" dirty="0"/>
        </a:p>
      </dsp:txBody>
      <dsp:txXfrm>
        <a:off x="742425" y="3039139"/>
        <a:ext cx="9885614" cy="467669"/>
      </dsp:txXfrm>
    </dsp:sp>
    <dsp:sp modelId="{9AB2E6F1-F7DE-44A2-BF40-9DFCE20CF0EB}">
      <dsp:nvSpPr>
        <dsp:cNvPr id="0" name=""/>
        <dsp:cNvSpPr/>
      </dsp:nvSpPr>
      <dsp:spPr>
        <a:xfrm>
          <a:off x="450132" y="2980680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B560B3-C3A7-4F19-A8D9-87DE11633E9F}">
      <dsp:nvSpPr>
        <dsp:cNvPr id="0" name=""/>
        <dsp:cNvSpPr/>
      </dsp:nvSpPr>
      <dsp:spPr>
        <a:xfrm>
          <a:off x="357735" y="3740554"/>
          <a:ext cx="10270304" cy="467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121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Indexierung nur von Metadaten</a:t>
          </a:r>
        </a:p>
      </dsp:txBody>
      <dsp:txXfrm>
        <a:off x="357735" y="3740554"/>
        <a:ext cx="10270304" cy="467669"/>
      </dsp:txXfrm>
    </dsp:sp>
    <dsp:sp modelId="{0397E348-1331-429E-89EE-4CBE1FE4270E}">
      <dsp:nvSpPr>
        <dsp:cNvPr id="0" name=""/>
        <dsp:cNvSpPr/>
      </dsp:nvSpPr>
      <dsp:spPr>
        <a:xfrm>
          <a:off x="65442" y="3682095"/>
          <a:ext cx="584586" cy="584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F3491-A7E9-4708-A9C5-1509F2CABC65}">
      <dsp:nvSpPr>
        <dsp:cNvPr id="0" name=""/>
        <dsp:cNvSpPr/>
      </dsp:nvSpPr>
      <dsp:spPr>
        <a:xfrm rot="16200000">
          <a:off x="-1379129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Open Source</a:t>
          </a:r>
          <a:endParaRPr lang="en-US" sz="1600" kern="1200" dirty="0"/>
        </a:p>
      </dsp:txBody>
      <dsp:txXfrm rot="5400000">
        <a:off x="4241" y="888429"/>
        <a:ext cx="1675406" cy="2665289"/>
      </dsp:txXfrm>
    </dsp:sp>
    <dsp:sp modelId="{DC2D58A6-C1A4-4F30-86F0-C66F3A6682E3}">
      <dsp:nvSpPr>
        <dsp:cNvPr id="0" name=""/>
        <dsp:cNvSpPr/>
      </dsp:nvSpPr>
      <dsp:spPr>
        <a:xfrm rot="16200000">
          <a:off x="421932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Einfaches Deployment laut Literatur</a:t>
          </a:r>
          <a:endParaRPr lang="en-US" sz="1600" kern="1200" dirty="0"/>
        </a:p>
      </dsp:txBody>
      <dsp:txXfrm rot="5400000">
        <a:off x="1805302" y="888429"/>
        <a:ext cx="1675406" cy="2665289"/>
      </dsp:txXfrm>
    </dsp:sp>
    <dsp:sp modelId="{12E0A6D8-7069-4C66-89F1-C21264816752}">
      <dsp:nvSpPr>
        <dsp:cNvPr id="0" name=""/>
        <dsp:cNvSpPr/>
      </dsp:nvSpPr>
      <dsp:spPr>
        <a:xfrm rot="16200000">
          <a:off x="2222994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Umfangreiche Dokumentation</a:t>
          </a:r>
          <a:endParaRPr lang="en-US" sz="1600" kern="1200" dirty="0"/>
        </a:p>
      </dsp:txBody>
      <dsp:txXfrm rot="5400000">
        <a:off x="3606364" y="888429"/>
        <a:ext cx="1675406" cy="2665289"/>
      </dsp:txXfrm>
    </dsp:sp>
    <dsp:sp modelId="{C98E4797-3B34-43BF-AC68-96F3FA82BB93}">
      <dsp:nvSpPr>
        <dsp:cNvPr id="0" name=""/>
        <dsp:cNvSpPr/>
      </dsp:nvSpPr>
      <dsp:spPr>
        <a:xfrm rot="16200000">
          <a:off x="4024057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Indexierung</a:t>
          </a:r>
          <a:endParaRPr lang="en-US" sz="1600" kern="1200" dirty="0"/>
        </a:p>
      </dsp:txBody>
      <dsp:txXfrm rot="5400000">
        <a:off x="5407427" y="888429"/>
        <a:ext cx="1675406" cy="2665289"/>
      </dsp:txXfrm>
    </dsp:sp>
    <dsp:sp modelId="{35FD68F4-3B8E-4EFE-B248-035F3936A9AF}">
      <dsp:nvSpPr>
        <dsp:cNvPr id="0" name=""/>
        <dsp:cNvSpPr/>
      </dsp:nvSpPr>
      <dsp:spPr>
        <a:xfrm rot="16200000">
          <a:off x="5825119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Eigenes System für Generierung von Warnmeldungen</a:t>
          </a:r>
        </a:p>
      </dsp:txBody>
      <dsp:txXfrm rot="5400000">
        <a:off x="7208489" y="888429"/>
        <a:ext cx="1675406" cy="2665289"/>
      </dsp:txXfrm>
    </dsp:sp>
    <dsp:sp modelId="{609B1D56-070F-411B-9C3C-B30AB85E69F2}">
      <dsp:nvSpPr>
        <dsp:cNvPr id="0" name=""/>
        <dsp:cNvSpPr/>
      </dsp:nvSpPr>
      <dsp:spPr>
        <a:xfrm rot="16200000">
          <a:off x="7626181" y="1383370"/>
          <a:ext cx="4442147" cy="167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2003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Definition der Warnmeldung nach dem Mitre ATT&amp;CK </a:t>
          </a:r>
          <a:r>
            <a:rPr lang="en-US" sz="1600" kern="1200" dirty="0" err="1"/>
            <a:t>Matix</a:t>
          </a:r>
          <a:endParaRPr lang="en-US" sz="1600" kern="1200" dirty="0"/>
        </a:p>
      </dsp:txBody>
      <dsp:txXfrm rot="5400000">
        <a:off x="9009551" y="888429"/>
        <a:ext cx="1675406" cy="2665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DF83C53-CDE3-4D98-833C-DA7AC3373E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0422FD5-03E5-4626-AD0B-B07676FA0C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10C98-A6AF-4DEB-A241-713F968555A9}" type="datetimeFigureOut">
              <a:rPr lang="de-DE" smtClean="0"/>
              <a:t>03.07.2023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7F4413-ECBF-4E3B-970C-68C994AE05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FB5255-E418-4564-AFF9-724069AF22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C8F05-8DE8-4969-9E3A-7C3DB5F0D31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5987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7715D-EC66-499E-97E3-813C88C0A623}" type="datetimeFigureOut">
              <a:rPr lang="de-DE" smtClean="0"/>
              <a:t>03.07.2023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19FCF-8CF5-434D-9764-72546F2A5FB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2977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01881" y="1"/>
            <a:ext cx="13148656" cy="6858000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5" name="Bild 10" descr="FH_Worms_Logo_color_65K_cmy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sp>
        <p:nvSpPr>
          <p:cNvPr id="17" name="Rechteck 16"/>
          <p:cNvSpPr/>
          <p:nvPr userDrawn="1"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9" name="Bild 10" descr="FH_Worms_Logo_color_65K_cmyk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pic>
        <p:nvPicPr>
          <p:cNvPr id="13" name="Bild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590289"/>
            <a:ext cx="4572000" cy="22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81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717DF-3C06-4936-B19C-CFEEEDB6D6F5}" type="datetime1">
              <a:rPr lang="de-DE" smtClean="0"/>
              <a:t>03.07.2023</a:t>
            </a:fld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Fußzeilenplatzhalter 8">
            <a:extLst>
              <a:ext uri="{FF2B5EF4-FFF2-40B4-BE49-F238E27FC236}">
                <a16:creationId xmlns:a16="http://schemas.microsoft.com/office/drawing/2014/main" id="{F9B0E4E0-7CFA-CDCA-5185-E563C3A56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2040070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F4AE7-2A21-4C4B-B57E-2DF29925FBB9}" type="datetime1">
              <a:rPr lang="de-DE" smtClean="0"/>
              <a:t>03.07.2023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8">
            <a:extLst>
              <a:ext uri="{FF2B5EF4-FFF2-40B4-BE49-F238E27FC236}">
                <a16:creationId xmlns:a16="http://schemas.microsoft.com/office/drawing/2014/main" id="{93E0DC35-77A6-D7D6-4ADA-B8B9CD5F7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1119614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8A4C0-2C7A-45FA-8A8C-4B27E0775EFF}" type="datetime1">
              <a:rPr lang="de-DE" smtClean="0"/>
              <a:t>03.07.2023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8">
            <a:extLst>
              <a:ext uri="{FF2B5EF4-FFF2-40B4-BE49-F238E27FC236}">
                <a16:creationId xmlns:a16="http://schemas.microsoft.com/office/drawing/2014/main" id="{E94495B8-2431-47E4-80B5-BB7F50C7A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1331757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553DF-F758-4EBA-8E56-A1BF9C186CB4}" type="datetime1">
              <a:rPr lang="de-DE" smtClean="0"/>
              <a:t>03.07.2023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idx="1"/>
          </p:nvPr>
        </p:nvSpPr>
        <p:spPr>
          <a:xfrm>
            <a:off x="664599" y="1634561"/>
            <a:ext cx="10689199" cy="444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9" name="Gerader Verbinder 18"/>
          <p:cNvCxnSpPr/>
          <p:nvPr userDrawn="1"/>
        </p:nvCxnSpPr>
        <p:spPr>
          <a:xfrm>
            <a:off x="11254854" y="6619164"/>
            <a:ext cx="0" cy="15467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ußzeilenplatzhalter 8">
            <a:extLst>
              <a:ext uri="{FF2B5EF4-FFF2-40B4-BE49-F238E27FC236}">
                <a16:creationId xmlns:a16="http://schemas.microsoft.com/office/drawing/2014/main" id="{CD3F1F3A-8C1C-0E9D-ACA9-BF01B8B4F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14334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2" b="9177"/>
          <a:stretch/>
        </p:blipFill>
        <p:spPr>
          <a:xfrm>
            <a:off x="794970" y="0"/>
            <a:ext cx="11397030" cy="68760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t="10612" r="92085" b="9177"/>
          <a:stretch/>
        </p:blipFill>
        <p:spPr>
          <a:xfrm flipH="1">
            <a:off x="-99089" y="0"/>
            <a:ext cx="900000" cy="68760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2" name="Bild 10" descr="FH_Worms_Logo_color_65K_cmy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sp>
        <p:nvSpPr>
          <p:cNvPr id="14" name="Rechteck 13"/>
          <p:cNvSpPr/>
          <p:nvPr userDrawn="1"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6" name="Bild 10" descr="FH_Worms_Logo_color_65K_cmyk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pic>
        <p:nvPicPr>
          <p:cNvPr id="18" name="Bild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590289"/>
            <a:ext cx="4572000" cy="22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33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2" b="10467"/>
          <a:stretch/>
        </p:blipFill>
        <p:spPr>
          <a:xfrm>
            <a:off x="1" y="-18000"/>
            <a:ext cx="12192000" cy="68760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2" name="Bild 10" descr="FH_Worms_Logo_color_65K_cmy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sp>
        <p:nvSpPr>
          <p:cNvPr id="14" name="Rechteck 13"/>
          <p:cNvSpPr/>
          <p:nvPr userDrawn="1"/>
        </p:nvSpPr>
        <p:spPr>
          <a:xfrm rot="16200000">
            <a:off x="783441" y="-220637"/>
            <a:ext cx="1077086" cy="26439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6" name="Bild 10" descr="FH_Worms_Logo_color_65K_cmyk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" y="712031"/>
            <a:ext cx="1919296" cy="778749"/>
          </a:xfrm>
          <a:prstGeom prst="rect">
            <a:avLst/>
          </a:prstGeom>
        </p:spPr>
      </p:pic>
      <p:pic>
        <p:nvPicPr>
          <p:cNvPr id="18" name="Bild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590289"/>
            <a:ext cx="4572000" cy="22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3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658813" y="2913255"/>
            <a:ext cx="9176503" cy="768845"/>
          </a:xfrm>
          <a:ln>
            <a:noFill/>
          </a:ln>
        </p:spPr>
        <p:txBody>
          <a:bodyPr>
            <a:normAutofit/>
          </a:bodyPr>
          <a:lstStyle>
            <a:lvl1pPr algn="l">
              <a:defRPr sz="2800" b="1">
                <a:solidFill>
                  <a:srgbClr val="07253E"/>
                </a:solidFill>
              </a:defRPr>
            </a:lvl1pPr>
          </a:lstStyle>
          <a:p>
            <a:r>
              <a:rPr lang="en-US" dirty="0" err="1"/>
              <a:t>Präsentationsmaster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58814" y="3581562"/>
            <a:ext cx="7476567" cy="632046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Hochschule</a:t>
            </a:r>
            <a:r>
              <a:rPr lang="en-US" dirty="0"/>
              <a:t> Worms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4140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1" name="Textplatzhalter 2"/>
          <p:cNvSpPr>
            <a:spLocks noGrp="1"/>
          </p:cNvSpPr>
          <p:nvPr>
            <p:ph idx="1"/>
          </p:nvPr>
        </p:nvSpPr>
        <p:spPr>
          <a:xfrm>
            <a:off x="664599" y="1634561"/>
            <a:ext cx="10689199" cy="444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9" name="Gerader Verbinder 18"/>
          <p:cNvCxnSpPr/>
          <p:nvPr/>
        </p:nvCxnSpPr>
        <p:spPr>
          <a:xfrm>
            <a:off x="11254854" y="6619164"/>
            <a:ext cx="0" cy="15467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DD86-1D75-443C-A900-90AF647ACD24}" type="datetime1">
              <a:rPr lang="de-DE" smtClean="0"/>
              <a:t>03.07.2023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8995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0" y="1630149"/>
            <a:ext cx="52578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00BE8-EAE5-4952-9DDC-96E3F2C5E413}" type="datetime1">
              <a:rPr lang="de-DE" smtClean="0"/>
              <a:t>03.07.2023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3"/>
          </p:nvPr>
        </p:nvSpPr>
        <p:spPr>
          <a:xfrm>
            <a:off x="658813" y="1630149"/>
            <a:ext cx="52578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26589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lder_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DB0A-A3E3-4BFC-A82A-4F522E5C9B73}" type="datetime1">
              <a:rPr lang="de-DE" smtClean="0"/>
              <a:t>03.07.2023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Digtalisierung und Gesellschaft SoSe2021 – Juni 2021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658813" y="1628775"/>
            <a:ext cx="509599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>
          <a:xfrm>
            <a:off x="658813" y="2434259"/>
            <a:ext cx="5095993" cy="3951288"/>
          </a:xfrm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6096000" y="1628775"/>
            <a:ext cx="509599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Inhaltsplatzhalter 3"/>
          <p:cNvSpPr>
            <a:spLocks noGrp="1"/>
          </p:cNvSpPr>
          <p:nvPr>
            <p:ph sz="half" idx="14"/>
          </p:nvPr>
        </p:nvSpPr>
        <p:spPr>
          <a:xfrm>
            <a:off x="6096000" y="2434259"/>
            <a:ext cx="5095993" cy="3951288"/>
          </a:xfrm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16930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7EAB-7C7C-4A3E-B729-7ED99772FA40}" type="datetime1">
              <a:rPr lang="de-DE" smtClean="0"/>
              <a:t>03.07.2023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58813" y="4094471"/>
            <a:ext cx="509599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>
          <a:xfrm>
            <a:off x="658813" y="4899955"/>
            <a:ext cx="5095993" cy="1428057"/>
          </a:xfrm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6096000" y="4094471"/>
            <a:ext cx="509599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Inhaltsplatzhalter 3"/>
          <p:cNvSpPr>
            <a:spLocks noGrp="1"/>
          </p:cNvSpPr>
          <p:nvPr>
            <p:ph sz="half" idx="14"/>
          </p:nvPr>
        </p:nvSpPr>
        <p:spPr>
          <a:xfrm>
            <a:off x="6096000" y="4899955"/>
            <a:ext cx="5095993" cy="1428057"/>
          </a:xfrm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8">
            <a:extLst>
              <a:ext uri="{FF2B5EF4-FFF2-40B4-BE49-F238E27FC236}">
                <a16:creationId xmlns:a16="http://schemas.microsoft.com/office/drawing/2014/main" id="{CCFE7DF6-BC80-CDE5-A7AB-D16C365FE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816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302D5-3784-4763-9FEC-A3F35F63274B}" type="datetime1">
              <a:rPr lang="de-DE" smtClean="0"/>
              <a:t>03.07.2023</a:t>
            </a:fld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Fußzeilenplatzhalter 8">
            <a:extLst>
              <a:ext uri="{FF2B5EF4-FFF2-40B4-BE49-F238E27FC236}">
                <a16:creationId xmlns:a16="http://schemas.microsoft.com/office/drawing/2014/main" id="{67D0EAAC-62EE-B718-DC6C-104906426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410750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64599" y="1634561"/>
            <a:ext cx="10689199" cy="444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323653" y="6551270"/>
            <a:ext cx="845916" cy="3067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A61A0D-E5C6-4C74-B11C-36879B990864}" type="datetime1">
              <a:rPr lang="de-DE" smtClean="0"/>
              <a:t>03.07.2023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5352" y="6551270"/>
            <a:ext cx="4876144" cy="3067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Hochschule Worms  | Digitalisierung und Gesellschaft SoSe2021 – Juni 2021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3800" y="6551270"/>
            <a:ext cx="485172" cy="3067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B5303E9-20F9-41FF-BF26-4E6383FF4C84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7" name="Gerader Verbinder 6"/>
          <p:cNvCxnSpPr/>
          <p:nvPr/>
        </p:nvCxnSpPr>
        <p:spPr>
          <a:xfrm>
            <a:off x="0" y="6551271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54" y="335655"/>
            <a:ext cx="1735682" cy="705240"/>
          </a:xfrm>
          <a:prstGeom prst="rect">
            <a:avLst/>
          </a:prstGeom>
        </p:spPr>
      </p:pic>
      <p:cxnSp>
        <p:nvCxnSpPr>
          <p:cNvPr id="9" name="Gerader Verbinder 8"/>
          <p:cNvCxnSpPr/>
          <p:nvPr userDrawn="1"/>
        </p:nvCxnSpPr>
        <p:spPr>
          <a:xfrm>
            <a:off x="0" y="6551271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54" y="335655"/>
            <a:ext cx="1735682" cy="70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0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63" r:id="rId4"/>
    <p:sldLayoutId id="2147483664" r:id="rId5"/>
    <p:sldLayoutId id="2147483665" r:id="rId6"/>
    <p:sldLayoutId id="2147483673" r:id="rId7"/>
    <p:sldLayoutId id="2147483674" r:id="rId8"/>
    <p:sldLayoutId id="2147483666" r:id="rId9"/>
    <p:sldLayoutId id="2147483667" r:id="rId10"/>
    <p:sldLayoutId id="2147483670" r:id="rId11"/>
    <p:sldLayoutId id="2147483671" r:id="rId12"/>
    <p:sldLayoutId id="214748367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0" orient="horz" pos="2160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orient="horz" pos="436" userDrawn="1">
          <p15:clr>
            <a:srgbClr val="F26B43"/>
          </p15:clr>
        </p15:guide>
        <p15:guide id="13" pos="211" userDrawn="1">
          <p15:clr>
            <a:srgbClr val="F26B43"/>
          </p15:clr>
        </p15:guide>
        <p15:guide id="14" pos="415" userDrawn="1">
          <p15:clr>
            <a:srgbClr val="F26B43"/>
          </p15:clr>
        </p15:guide>
        <p15:guide id="15" pos="1300" userDrawn="1">
          <p15:clr>
            <a:srgbClr val="F26B43"/>
          </p15:clr>
        </p15:guide>
        <p15:guide id="16" pos="551" userDrawn="1">
          <p15:clr>
            <a:srgbClr val="F26B43"/>
          </p15:clr>
        </p15:guide>
        <p15:guide id="17" orient="horz" pos="663" userDrawn="1">
          <p15:clr>
            <a:srgbClr val="F26B43"/>
          </p15:clr>
        </p15:guide>
        <p15:guide id="18" orient="horz" pos="102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2_79A8C775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8/10/relationships/comments" Target="../comments/modernComment_148_800D9C4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4F_56A21898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59_BBBE5C96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2_FD65F64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58813" y="2024022"/>
            <a:ext cx="9176503" cy="768845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tx1"/>
                </a:solidFill>
              </a:rPr>
              <a:t>Implementierung eines Open Source Log-Analyse-Tools zur Erkennung von Cyberangriffen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22772" y="3710876"/>
            <a:ext cx="9248584" cy="768845"/>
          </a:xfrm>
        </p:spPr>
        <p:txBody>
          <a:bodyPr>
            <a:noAutofit/>
          </a:bodyPr>
          <a:lstStyle/>
          <a:p>
            <a:r>
              <a:rPr lang="de-DE" sz="2100" dirty="0">
                <a:solidFill>
                  <a:schemeClr val="tx1"/>
                </a:solidFill>
              </a:rPr>
              <a:t>Abschlussvortrag der Bachelorarbeit zur Erlangung des akademischen Grades Bachelor of Science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B06E1F18-F056-487B-B385-1FB83C179860}"/>
              </a:ext>
            </a:extLst>
          </p:cNvPr>
          <p:cNvSpPr txBox="1">
            <a:spLocks/>
          </p:cNvSpPr>
          <p:nvPr/>
        </p:nvSpPr>
        <p:spPr>
          <a:xfrm>
            <a:off x="658813" y="5134062"/>
            <a:ext cx="6400800" cy="9810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Präsentation: Bruno Macedo da Silva</a:t>
            </a:r>
          </a:p>
          <a:p>
            <a:r>
              <a:rPr lang="de-DE" b="1" dirty="0"/>
              <a:t>Betreuer: Prof. Dr. Zdravko Bozakov</a:t>
            </a:r>
          </a:p>
          <a:p>
            <a:r>
              <a:rPr lang="de-DE" dirty="0"/>
              <a:t>Sommersemester 2023 –  05.07.2023</a:t>
            </a: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BFBB3165-6FFF-A25E-9B83-8D4FBFEBBBEC}"/>
              </a:ext>
            </a:extLst>
          </p:cNvPr>
          <p:cNvSpPr txBox="1">
            <a:spLocks/>
          </p:cNvSpPr>
          <p:nvPr/>
        </p:nvSpPr>
        <p:spPr>
          <a:xfrm>
            <a:off x="2731624" y="339529"/>
            <a:ext cx="8622175" cy="7052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rgbClr val="07253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Implementierung – Mitre ATT&amp;CK Matrix</a:t>
            </a:r>
          </a:p>
        </p:txBody>
      </p:sp>
    </p:spTree>
    <p:extLst>
      <p:ext uri="{BB962C8B-B14F-4D97-AF65-F5344CB8AC3E}">
        <p14:creationId xmlns:p14="http://schemas.microsoft.com/office/powerpoint/2010/main" val="20411042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Warum noch ein Tool?</a:t>
            </a:r>
          </a:p>
        </p:txBody>
      </p:sp>
      <p:sp>
        <p:nvSpPr>
          <p:cNvPr id="2" name="Inhaltsplatzhalter 3">
            <a:extLst>
              <a:ext uri="{FF2B5EF4-FFF2-40B4-BE49-F238E27FC236}">
                <a16:creationId xmlns:a16="http://schemas.microsoft.com/office/drawing/2014/main" id="{5E9DE11C-EB20-3DC1-738D-04600F3C1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5389" y="3174063"/>
            <a:ext cx="5257800" cy="509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Gesetzliche Voraussetzungen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03.07.2023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 dirty="0"/>
          </a:p>
        </p:txBody>
      </p:sp>
      <p:graphicFrame>
        <p:nvGraphicFramePr>
          <p:cNvPr id="16" name="Inhaltsplatzhalter 9">
            <a:extLst>
              <a:ext uri="{FF2B5EF4-FFF2-40B4-BE49-F238E27FC236}">
                <a16:creationId xmlns:a16="http://schemas.microsoft.com/office/drawing/2014/main" id="{37FB995C-7743-7907-B685-1B02145333B3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1232355593"/>
              </p:ext>
            </p:extLst>
          </p:nvPr>
        </p:nvGraphicFramePr>
        <p:xfrm>
          <a:off x="658813" y="1630149"/>
          <a:ext cx="5257800" cy="43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769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CF209995-A393-4561-B51B-637F8E66DA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24B2387-6C32-4985-B17C-4240E7C817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3F3A7F6D-1220-41A0-B226-387FFE2CD5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72F55976-C74B-4C0C-A399-9F1BB1D181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57499920-1876-4A49-9DF0-0ADEF4D678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B20CE9EF-1155-4583-A027-040BE1C4E2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Graphic spid="16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Analysierte Tools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03.07.2023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C3A451E0-5638-018E-380E-BFC219D15A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9869427"/>
              </p:ext>
            </p:extLst>
          </p:nvPr>
        </p:nvGraphicFramePr>
        <p:xfrm>
          <a:off x="392201" y="1738835"/>
          <a:ext cx="7488003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9B2BCC59-3629-0B65-6931-EEB94FFFBEEB}"/>
              </a:ext>
            </a:extLst>
          </p:cNvPr>
          <p:cNvSpPr txBox="1">
            <a:spLocks/>
          </p:cNvSpPr>
          <p:nvPr/>
        </p:nvSpPr>
        <p:spPr>
          <a:xfrm>
            <a:off x="664599" y="1188717"/>
            <a:ext cx="6943209" cy="445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Security Information Event Management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A534045A-4539-C9FE-108B-E5899A58A94B}"/>
              </a:ext>
            </a:extLst>
          </p:cNvPr>
          <p:cNvSpPr txBox="1">
            <a:spLocks/>
          </p:cNvSpPr>
          <p:nvPr/>
        </p:nvSpPr>
        <p:spPr>
          <a:xfrm>
            <a:off x="7772400" y="1296410"/>
            <a:ext cx="1889625" cy="445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Log Analyse Tool</a:t>
            </a: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31B19A9D-A7EF-ED25-D26F-4BC0A1D288D9}"/>
              </a:ext>
            </a:extLst>
          </p:cNvPr>
          <p:cNvSpPr txBox="1">
            <a:spLocks/>
          </p:cNvSpPr>
          <p:nvPr/>
        </p:nvSpPr>
        <p:spPr>
          <a:xfrm>
            <a:off x="9706761" y="1295575"/>
            <a:ext cx="1889625" cy="30673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Web-Anwendungen</a:t>
            </a:r>
          </a:p>
        </p:txBody>
      </p:sp>
      <p:graphicFrame>
        <p:nvGraphicFramePr>
          <p:cNvPr id="2" name="Inhaltsplatzhalter 5">
            <a:extLst>
              <a:ext uri="{FF2B5EF4-FFF2-40B4-BE49-F238E27FC236}">
                <a16:creationId xmlns:a16="http://schemas.microsoft.com/office/drawing/2014/main" id="{80A8531D-984E-2074-2B52-69E9613868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0773300"/>
              </p:ext>
            </p:extLst>
          </p:nvPr>
        </p:nvGraphicFramePr>
        <p:xfrm>
          <a:off x="8029574" y="1751860"/>
          <a:ext cx="1701798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" name="Inhaltsplatzhalter 5">
            <a:extLst>
              <a:ext uri="{FF2B5EF4-FFF2-40B4-BE49-F238E27FC236}">
                <a16:creationId xmlns:a16="http://schemas.microsoft.com/office/drawing/2014/main" id="{EDB8592E-5A49-2E86-D8B5-2A520AA1A4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8257540"/>
              </p:ext>
            </p:extLst>
          </p:nvPr>
        </p:nvGraphicFramePr>
        <p:xfrm>
          <a:off x="9933559" y="1667158"/>
          <a:ext cx="1701798" cy="4579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22071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779312B-7517-462F-A1C3-523A02FD7F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CD2FDEB-C554-4ADB-A656-F556A1032C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D5E1DAA-EEB2-48D1-A1BA-DEECC77A0D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CE9BC2C-57E9-4E9D-AEF3-EC42AD69FE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8" grpId="0"/>
      <p:bldP spid="10" grpId="0"/>
      <p:bldP spid="11" grpId="0"/>
      <p:bldGraphic spid="2" grpId="0">
        <p:bldAsOne/>
      </p:bldGraphic>
      <p:bldGraphic spid="3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Analysierte Tools – Elastic Stack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03.07.2023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 dirty="0"/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25B30B00-6DFD-3C6B-1080-ED48388360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6695678"/>
              </p:ext>
            </p:extLst>
          </p:nvPr>
        </p:nvGraphicFramePr>
        <p:xfrm>
          <a:off x="664599" y="1634561"/>
          <a:ext cx="10689199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073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F97108A-483C-44BF-AC30-623EC2997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0FB4DAE-33E4-4D90-825C-F0C48B52F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3E75851-71D7-4EF5-94CE-B124077D5E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A2241EB-8F6B-48A9-88D0-976BC7F72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F9C7A00-E5F4-4A5F-B849-44E0DE2853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F5EF3A0-2258-43CA-BDA0-FAEE120768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77AE721-3324-47E2-AB03-30442E8873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9EAB6BD-AD33-4FFF-91F6-E8743FE73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67968AC-4F16-446A-A6B1-497EB9A439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AB2E6F1-F7DE-44A2-BF40-9DFCE20C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ACA7FC5-EBCA-45AB-BA11-51ADEE9B2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397E348-1331-429E-89EE-4CBE1FE42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CB560B3-C3A7-4F19-A8D9-87DE11633E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Analysierte Tools – Elastic Stack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03.07.2023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13</a:t>
            </a:fld>
            <a:endParaRPr lang="de-DE" dirty="0"/>
          </a:p>
        </p:txBody>
      </p:sp>
      <p:pic>
        <p:nvPicPr>
          <p:cNvPr id="15" name="Inhaltsplatzhalter 14" descr="Ein Bild, das Screenshot, Farbigkeit, Quadrat, Design enthält.&#10;&#10;Automatisch generierte Beschreibung">
            <a:extLst>
              <a:ext uri="{FF2B5EF4-FFF2-40B4-BE49-F238E27FC236}">
                <a16:creationId xmlns:a16="http://schemas.microsoft.com/office/drawing/2014/main" id="{A825AD26-6CCE-AFF3-7117-2EF274697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624" y="1368425"/>
            <a:ext cx="5991224" cy="4690323"/>
          </a:xfrm>
        </p:spPr>
      </p:pic>
      <p:sp>
        <p:nvSpPr>
          <p:cNvPr id="2" name="Textplatzhalter 13">
            <a:extLst>
              <a:ext uri="{FF2B5EF4-FFF2-40B4-BE49-F238E27FC236}">
                <a16:creationId xmlns:a16="http://schemas.microsoft.com/office/drawing/2014/main" id="{55068AD7-A95A-9F81-20B6-7362C55B2BE5}"/>
              </a:ext>
            </a:extLst>
          </p:cNvPr>
          <p:cNvSpPr txBox="1">
            <a:spLocks/>
          </p:cNvSpPr>
          <p:nvPr/>
        </p:nvSpPr>
        <p:spPr>
          <a:xfrm>
            <a:off x="4467172" y="6058748"/>
            <a:ext cx="3824584" cy="445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Aufbau und Integration</a:t>
            </a:r>
          </a:p>
        </p:txBody>
      </p:sp>
    </p:spTree>
    <p:extLst>
      <p:ext uri="{BB962C8B-B14F-4D97-AF65-F5344CB8AC3E}">
        <p14:creationId xmlns:p14="http://schemas.microsoft.com/office/powerpoint/2010/main" val="2155606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Analysierte Tools – Grafana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03.07.2023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 dirty="0"/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25B30B00-6DFD-3C6B-1080-ED48388360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7498836"/>
              </p:ext>
            </p:extLst>
          </p:nvPr>
        </p:nvGraphicFramePr>
        <p:xfrm>
          <a:off x="664599" y="1634561"/>
          <a:ext cx="10689199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989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F97108A-483C-44BF-AC30-623EC2997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0FB4DAE-33E4-4D90-825C-F0C48B52F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3E75851-71D7-4EF5-94CE-B124077D5E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A2241EB-8F6B-48A9-88D0-976BC7F72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F9C7A00-E5F4-4A5F-B849-44E0DE2853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F5EF3A0-2258-43CA-BDA0-FAEE120768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77AE721-3324-47E2-AB03-30442E8873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9EAB6BD-AD33-4FFF-91F6-E8743FE73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67968AC-4F16-446A-A6B1-497EB9A439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AB2E6F1-F7DE-44A2-BF40-9DFCE20C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ACA7FC5-EBCA-45AB-BA11-51ADEE9B2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397E348-1331-429E-89EE-4CBE1FE42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CB560B3-C3A7-4F19-A8D9-87DE11633E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Analysierte Tools – Grafana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03.07.2023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15</a:t>
            </a:fld>
            <a:endParaRPr lang="de-DE" dirty="0"/>
          </a:p>
        </p:txBody>
      </p:sp>
      <p:pic>
        <p:nvPicPr>
          <p:cNvPr id="19" name="Inhaltsplatzhalter 18" descr="Ein Bild, das Text, Screenshot, Rechteck, Design enthält.&#10;&#10;Automatisch generierte Beschreibung">
            <a:extLst>
              <a:ext uri="{FF2B5EF4-FFF2-40B4-BE49-F238E27FC236}">
                <a16:creationId xmlns:a16="http://schemas.microsoft.com/office/drawing/2014/main" id="{9C31DBCA-8782-CF56-FA07-23EA4AFEA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906" y="1693862"/>
            <a:ext cx="6915150" cy="4324350"/>
          </a:xfrm>
        </p:spPr>
      </p:pic>
      <p:sp>
        <p:nvSpPr>
          <p:cNvPr id="20" name="Textplatzhalter 13">
            <a:extLst>
              <a:ext uri="{FF2B5EF4-FFF2-40B4-BE49-F238E27FC236}">
                <a16:creationId xmlns:a16="http://schemas.microsoft.com/office/drawing/2014/main" id="{4287301F-08E5-CFA7-62CE-E3B2BC039697}"/>
              </a:ext>
            </a:extLst>
          </p:cNvPr>
          <p:cNvSpPr txBox="1">
            <a:spLocks/>
          </p:cNvSpPr>
          <p:nvPr/>
        </p:nvSpPr>
        <p:spPr>
          <a:xfrm>
            <a:off x="4467172" y="6058748"/>
            <a:ext cx="3824584" cy="445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Aufbau und Integration</a:t>
            </a:r>
          </a:p>
        </p:txBody>
      </p:sp>
    </p:spTree>
    <p:extLst>
      <p:ext uri="{BB962C8B-B14F-4D97-AF65-F5344CB8AC3E}">
        <p14:creationId xmlns:p14="http://schemas.microsoft.com/office/powerpoint/2010/main" val="975620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Entscheidung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03.07.2023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16</a:t>
            </a:fld>
            <a:endParaRPr lang="de-DE" dirty="0"/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25B30B00-6DFD-3C6B-1080-ED48388360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8555463"/>
              </p:ext>
            </p:extLst>
          </p:nvPr>
        </p:nvGraphicFramePr>
        <p:xfrm>
          <a:off x="664599" y="1634561"/>
          <a:ext cx="10689199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923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44F3491-A7E9-4708-A9C5-1509F2CABC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C2D58A6-C1A4-4F30-86F0-C66F3A6682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2E0A6D8-7069-4C66-89F1-C212648167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98E4797-3B34-43BF-AC68-96F3FA82B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35FD68F4-3B8E-4EFE-B248-035F3936A9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09B1D56-070F-411B-9C3C-B30AB85E6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03.07.2023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F4DBC7F-08DA-94B2-A195-6B6DF8DD0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pic>
        <p:nvPicPr>
          <p:cNvPr id="3" name="Grafik 2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70883932-DF7F-28E2-FAC8-651F182E7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75" y="918004"/>
            <a:ext cx="8210049" cy="502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09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03.07.2023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18</a:t>
            </a:fld>
            <a:endParaRPr lang="de-DE"/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Implementierung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0AB614B-4651-A5A2-B5E5-18B5A0894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Unser Arbeitslabor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Die Nutzung von der Mitre ATT&amp;CK Matrix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Implementierung von Grafana 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Definition der Regelsätze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Generierung von Warnmeldungen</a:t>
            </a:r>
          </a:p>
          <a:p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1678912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Implementierung – Unser Arbeitslabor</a:t>
            </a:r>
          </a:p>
        </p:txBody>
      </p:sp>
      <p:pic>
        <p:nvPicPr>
          <p:cNvPr id="8" name="Grafik 7" descr="Ein Bild, das Text, Diagramm, Screenshot, Display enthält.&#10;&#10;Automatisch generierte Beschreibung">
            <a:extLst>
              <a:ext uri="{FF2B5EF4-FFF2-40B4-BE49-F238E27FC236}">
                <a16:creationId xmlns:a16="http://schemas.microsoft.com/office/drawing/2014/main" id="{C9F3BE90-4FF8-E8BF-CF28-6F86B6999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78" y="1342092"/>
            <a:ext cx="8622175" cy="5043972"/>
          </a:xfrm>
          <a:prstGeom prst="rect">
            <a:avLst/>
          </a:prstGeom>
          <a:noFill/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03.07.2023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11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03.07.2023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pic>
        <p:nvPicPr>
          <p:cNvPr id="4" name="Grafik 3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80A91D57-3B8C-887B-D120-C443D288D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259" y="805627"/>
            <a:ext cx="8577481" cy="524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28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Autofit/>
          </a:bodyPr>
          <a:lstStyle/>
          <a:p>
            <a:r>
              <a:rPr lang="de-DE" sz="2000" dirty="0"/>
              <a:t>Implementierung – Unser Arbeitslabor – Betrachtung der Struktur von Grafana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03.07.2023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20</a:t>
            </a:fld>
            <a:endParaRPr lang="de-DE"/>
          </a:p>
        </p:txBody>
      </p:sp>
      <p:pic>
        <p:nvPicPr>
          <p:cNvPr id="3" name="Grafik 2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78A5FC05-A025-0010-03D6-92F200DA0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675" y="1378500"/>
            <a:ext cx="8458978" cy="436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80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Autofit/>
          </a:bodyPr>
          <a:lstStyle/>
          <a:p>
            <a:r>
              <a:rPr lang="de-DE" sz="1600" dirty="0"/>
              <a:t>Implementierung – Unser Arbeitslabor – Betrachtung der Struktur von </a:t>
            </a:r>
            <a:r>
              <a:rPr lang="de-DE" sz="1600" dirty="0" err="1"/>
              <a:t>Grafana</a:t>
            </a:r>
            <a:r>
              <a:rPr lang="de-DE" sz="1600" dirty="0"/>
              <a:t> –Betrachtung von Loki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03.07.2023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21</a:t>
            </a:fld>
            <a:endParaRPr lang="de-DE"/>
          </a:p>
        </p:txBody>
      </p:sp>
      <p:pic>
        <p:nvPicPr>
          <p:cNvPr id="6" name="Grafik 5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B4124C17-608C-C55F-67F6-7BB9B0BC6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859" y="1953717"/>
            <a:ext cx="8483794" cy="368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16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912" y="3076379"/>
            <a:ext cx="8622175" cy="705241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dirty="0"/>
              <a:t>Die Mitre „</a:t>
            </a:r>
            <a:r>
              <a:rPr lang="en-US" dirty="0"/>
              <a:t>Adversarial Tactics, Techniques, and Common Knowledge” Matrix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03.07.2023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8247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Implementierung – Mitre ATT&amp;CK Matrix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03.07.2023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23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F9A3818-15DF-349F-64A2-C4C7130C6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06" y="1545657"/>
            <a:ext cx="9871788" cy="4622172"/>
          </a:xfrm>
          <a:prstGeom prst="rect">
            <a:avLst/>
          </a:prstGeom>
        </p:spPr>
      </p:pic>
      <p:sp>
        <p:nvSpPr>
          <p:cNvPr id="8" name="Textplatzhalter 13">
            <a:extLst>
              <a:ext uri="{FF2B5EF4-FFF2-40B4-BE49-F238E27FC236}">
                <a16:creationId xmlns:a16="http://schemas.microsoft.com/office/drawing/2014/main" id="{304A87E2-E97B-D5AA-BF8D-F996079978D8}"/>
              </a:ext>
            </a:extLst>
          </p:cNvPr>
          <p:cNvSpPr txBox="1">
            <a:spLocks/>
          </p:cNvSpPr>
          <p:nvPr/>
        </p:nvSpPr>
        <p:spPr>
          <a:xfrm>
            <a:off x="3365000" y="6085860"/>
            <a:ext cx="6262104" cy="3067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b="0" dirty="0"/>
              <a:t>Quelle: ATT&amp;CK Matrix (2018)</a:t>
            </a:r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77ECD91C-925C-953D-3BA4-119D2919E5AF}"/>
              </a:ext>
            </a:extLst>
          </p:cNvPr>
          <p:cNvSpPr txBox="1">
            <a:spLocks/>
          </p:cNvSpPr>
          <p:nvPr/>
        </p:nvSpPr>
        <p:spPr>
          <a:xfrm>
            <a:off x="2439234" y="1001316"/>
            <a:ext cx="7313531" cy="705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de-DE" sz="2000" b="0" dirty="0" err="1"/>
              <a:t>Adversarial</a:t>
            </a:r>
            <a:r>
              <a:rPr lang="de-DE" sz="2000" b="0" dirty="0"/>
              <a:t> Taktik, </a:t>
            </a:r>
            <a:r>
              <a:rPr lang="de-DE" sz="2000" b="0" dirty="0" err="1"/>
              <a:t>Technike</a:t>
            </a:r>
            <a:r>
              <a:rPr lang="de-DE" sz="2000" b="0" dirty="0"/>
              <a:t> und „Common Knowledge“</a:t>
            </a:r>
          </a:p>
        </p:txBody>
      </p:sp>
    </p:spTree>
    <p:extLst>
      <p:ext uri="{BB962C8B-B14F-4D97-AF65-F5344CB8AC3E}">
        <p14:creationId xmlns:p14="http://schemas.microsoft.com/office/powerpoint/2010/main" val="708619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Implementierung – Mitre ATT&amp;CK Matrix - Aufbau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03.07.2023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24</a:t>
            </a:fld>
            <a:endParaRPr lang="de-DE"/>
          </a:p>
        </p:txBody>
      </p:sp>
      <p:pic>
        <p:nvPicPr>
          <p:cNvPr id="6" name="Grafik 5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D5E5F1E5-CE66-DDB7-B8AF-E31595E2E0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87"/>
          <a:stretch/>
        </p:blipFill>
        <p:spPr>
          <a:xfrm>
            <a:off x="2731624" y="1381268"/>
            <a:ext cx="1709882" cy="4667250"/>
          </a:xfrm>
          <a:prstGeom prst="rect">
            <a:avLst/>
          </a:prstGeom>
        </p:spPr>
      </p:pic>
      <p:pic>
        <p:nvPicPr>
          <p:cNvPr id="2" name="Grafik 1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FD210E96-EF47-F58E-DFC2-8118B9183C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2"/>
          <a:stretch/>
        </p:blipFill>
        <p:spPr>
          <a:xfrm>
            <a:off x="7909961" y="1381268"/>
            <a:ext cx="1708231" cy="4667250"/>
          </a:xfrm>
          <a:prstGeom prst="rect">
            <a:avLst/>
          </a:prstGeom>
        </p:spPr>
      </p:pic>
      <p:pic>
        <p:nvPicPr>
          <p:cNvPr id="3" name="Grafik 2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637368BD-E5C9-0320-3AAC-5DEC02E80A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6" r="48365"/>
          <a:stretch/>
        </p:blipFill>
        <p:spPr>
          <a:xfrm>
            <a:off x="4423034" y="1383577"/>
            <a:ext cx="1847274" cy="4667250"/>
          </a:xfrm>
          <a:prstGeom prst="rect">
            <a:avLst/>
          </a:prstGeom>
        </p:spPr>
      </p:pic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CD47FB6E-5471-4854-1AD1-294A6B3535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74" r="24140"/>
          <a:stretch/>
        </p:blipFill>
        <p:spPr>
          <a:xfrm>
            <a:off x="6173519" y="1381268"/>
            <a:ext cx="1782619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6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Implementierung – Mitre ATT&amp;CK Matrix – Unsere TTP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03.07.2023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25</a:t>
            </a:fld>
            <a:endParaRPr lang="de-DE"/>
          </a:p>
        </p:txBody>
      </p:sp>
      <p:pic>
        <p:nvPicPr>
          <p:cNvPr id="8" name="Grafik 7" descr="Ein Bild, das Text, Screenshot, Schrift, Klebezettel enthält.&#10;&#10;Automatisch generierte Beschreibung">
            <a:extLst>
              <a:ext uri="{FF2B5EF4-FFF2-40B4-BE49-F238E27FC236}">
                <a16:creationId xmlns:a16="http://schemas.microsoft.com/office/drawing/2014/main" id="{DE44CC4F-A3E8-EE0E-B746-A671E5964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12" y="1597745"/>
            <a:ext cx="95535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756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Implementierung – Mitre ATT&amp;CK Matrix – Unsere Angriffe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03.07.2023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26</a:t>
            </a:fld>
            <a:endParaRPr lang="de-DE"/>
          </a:p>
        </p:txBody>
      </p:sp>
      <p:pic>
        <p:nvPicPr>
          <p:cNvPr id="12" name="Grafik 11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F2E11B00-C88C-0F3E-FB8F-B3C52197F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167" y="3307080"/>
            <a:ext cx="5173825" cy="3090759"/>
          </a:xfrm>
          <a:prstGeom prst="rect">
            <a:avLst/>
          </a:prstGeom>
        </p:spPr>
      </p:pic>
      <p:pic>
        <p:nvPicPr>
          <p:cNvPr id="14" name="Grafik 13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49F93AD6-08FF-94E7-AB2C-A766BDF2F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95" y="1595472"/>
            <a:ext cx="5735072" cy="1558177"/>
          </a:xfrm>
          <a:prstGeom prst="rect">
            <a:avLst/>
          </a:prstGeom>
        </p:spPr>
      </p:pic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D8F635C8-7D0A-BFF4-1B60-3125F70E1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5855" y="2055061"/>
            <a:ext cx="3268596" cy="509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Password </a:t>
            </a:r>
            <a:r>
              <a:rPr lang="de-DE" dirty="0" err="1"/>
              <a:t>Stuffing</a:t>
            </a:r>
            <a:endParaRPr lang="de-DE" dirty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C5165235-18AF-6605-46AF-FB8E4F6E6651}"/>
              </a:ext>
            </a:extLst>
          </p:cNvPr>
          <p:cNvSpPr txBox="1">
            <a:spLocks/>
          </p:cNvSpPr>
          <p:nvPr/>
        </p:nvSpPr>
        <p:spPr>
          <a:xfrm>
            <a:off x="1097326" y="4442391"/>
            <a:ext cx="3268596" cy="509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Password </a:t>
            </a:r>
            <a:r>
              <a:rPr lang="de-DE" dirty="0" err="1"/>
              <a:t>Spraying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789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556" y="3076379"/>
            <a:ext cx="9568888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Implementierung von Grafana und Definition der Regelsätze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03.07.2023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268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Implementierung – Grafana Loki und Definition der Regel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03.07.2023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28</a:t>
            </a:fld>
            <a:endParaRPr lang="de-DE"/>
          </a:p>
        </p:txBody>
      </p:sp>
      <p:pic>
        <p:nvPicPr>
          <p:cNvPr id="25" name="Inhaltsplatzhalter 2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1612E1BF-65E8-86D1-B21D-00433F40BF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98" y="1199682"/>
            <a:ext cx="9206204" cy="4977493"/>
          </a:xfrm>
        </p:spPr>
      </p:pic>
    </p:spTree>
    <p:extLst>
      <p:ext uri="{BB962C8B-B14F-4D97-AF65-F5344CB8AC3E}">
        <p14:creationId xmlns:p14="http://schemas.microsoft.com/office/powerpoint/2010/main" val="1892360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Implementierung – Grafana Loki und Definition der Regel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03.07.2023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29</a:t>
            </a:fld>
            <a:endParaRPr lang="de-DE"/>
          </a:p>
        </p:txBody>
      </p:sp>
      <p:pic>
        <p:nvPicPr>
          <p:cNvPr id="11" name="Grafik 10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F8CFE745-D4CB-EF02-8264-BCB11BFFC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48" y="1044770"/>
            <a:ext cx="6049503" cy="539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26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03.07.2023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01263"/>
            <a:ext cx="9107347" cy="1102932"/>
          </a:xfrm>
        </p:spPr>
        <p:txBody>
          <a:bodyPr>
            <a:normAutofit/>
          </a:bodyPr>
          <a:lstStyle/>
          <a:p>
            <a:r>
              <a:rPr lang="de-DE" sz="3200" dirty="0"/>
              <a:t>Heutiger Kontext</a:t>
            </a:r>
            <a:endParaRPr lang="de-DE" dirty="0"/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8A08962D-EABE-3D9C-48ED-F25D7BADA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4877" y="1204195"/>
            <a:ext cx="3854373" cy="4748736"/>
          </a:xfrm>
        </p:spPr>
        <p:txBody>
          <a:bodyPr>
            <a:normAutofit/>
          </a:bodyPr>
          <a:lstStyle/>
          <a:p>
            <a:r>
              <a:rPr lang="de-DE" sz="2400" dirty="0"/>
              <a:t>Netzwerkverkehr tausendfach größer als vor 20 Jahren</a:t>
            </a:r>
          </a:p>
          <a:p>
            <a:endParaRPr lang="de-DE" sz="2400" dirty="0"/>
          </a:p>
          <a:p>
            <a:r>
              <a:rPr lang="de-DE" sz="2400" dirty="0"/>
              <a:t>Manuelle Analyse schwierig</a:t>
            </a:r>
          </a:p>
          <a:p>
            <a:endParaRPr lang="de-DE" sz="2400" dirty="0"/>
          </a:p>
          <a:p>
            <a:r>
              <a:rPr lang="de-DE" sz="2400" dirty="0"/>
              <a:t>Unterscheidung von normalen Nutzungen und Angriffen</a:t>
            </a:r>
          </a:p>
        </p:txBody>
      </p:sp>
      <p:pic>
        <p:nvPicPr>
          <p:cNvPr id="10" name="Grafik 9" descr="Ein Bild, das Screenshot, Diagramm, Kreis, Reihe enthält.&#10;&#10;Automatisch generierte Beschreibung">
            <a:extLst>
              <a:ext uri="{FF2B5EF4-FFF2-40B4-BE49-F238E27FC236}">
                <a16:creationId xmlns:a16="http://schemas.microsoft.com/office/drawing/2014/main" id="{52F6B0DD-B1C0-9265-F6AF-7EDFC5981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52" y="1204195"/>
            <a:ext cx="76295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63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572" y="3076379"/>
            <a:ext cx="508085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Definition der Regelsätze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03.07.2023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5624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Implementierung – Definition der Regel in LogQL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03.07.2023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31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D4B91A4-A596-D8A2-927B-B427EEBAA32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208305" y="1952308"/>
            <a:ext cx="9741250" cy="94950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14 14:05:30 opfersystem2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sshd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[1698]: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administrator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10.0.2.15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58036 ssh2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133F04FD-0E88-3E84-93A6-4C82EDC9A348}"/>
              </a:ext>
            </a:extLst>
          </p:cNvPr>
          <p:cNvSpPr txBox="1">
            <a:spLocks/>
          </p:cNvSpPr>
          <p:nvPr/>
        </p:nvSpPr>
        <p:spPr>
          <a:xfrm>
            <a:off x="988292" y="4287496"/>
            <a:ext cx="10181277" cy="8780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14 14:05:30 opfersystem2 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sshd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1698]: 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</a:t>
            </a:r>
            <a:r>
              <a:rPr lang="de-DE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administrator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10.0.2.15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58036 ssh2</a:t>
            </a:r>
          </a:p>
        </p:txBody>
      </p:sp>
    </p:spTree>
    <p:extLst>
      <p:ext uri="{BB962C8B-B14F-4D97-AF65-F5344CB8AC3E}">
        <p14:creationId xmlns:p14="http://schemas.microsoft.com/office/powerpoint/2010/main" val="300135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Implementierung – Definition der Regel in LogQL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03.07.2023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32</a:t>
            </a:fld>
            <a:endParaRPr lang="de-DE"/>
          </a:p>
        </p:txBody>
      </p:sp>
      <p:graphicFrame>
        <p:nvGraphicFramePr>
          <p:cNvPr id="16" name="Tabelle 16">
            <a:extLst>
              <a:ext uri="{FF2B5EF4-FFF2-40B4-BE49-F238E27FC236}">
                <a16:creationId xmlns:a16="http://schemas.microsoft.com/office/drawing/2014/main" id="{17647802-A660-C777-4CE7-4D7E89523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91066"/>
              </p:ext>
            </p:extLst>
          </p:nvPr>
        </p:nvGraphicFramePr>
        <p:xfrm>
          <a:off x="1625599" y="1368226"/>
          <a:ext cx="9319491" cy="460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460479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LogQL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Beschreibung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222192"/>
                  </a:ext>
                </a:extLst>
              </a:tr>
            </a:tbl>
          </a:graphicData>
        </a:graphic>
      </p:graphicFrame>
      <p:graphicFrame>
        <p:nvGraphicFramePr>
          <p:cNvPr id="8" name="Tabelle 16">
            <a:extLst>
              <a:ext uri="{FF2B5EF4-FFF2-40B4-BE49-F238E27FC236}">
                <a16:creationId xmlns:a16="http://schemas.microsoft.com/office/drawing/2014/main" id="{39CFD0C9-7868-22EA-FAEF-7E10AF8F6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937029"/>
              </p:ext>
            </p:extLst>
          </p:nvPr>
        </p:nvGraphicFramePr>
        <p:xfrm>
          <a:off x="1625598" y="1802145"/>
          <a:ext cx="9319491" cy="63625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6362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sum by(add) (rate ({job="JOBNAME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"instance= "$instance"}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 Aufsummierung eines definierten Patterns</a:t>
                      </a:r>
                    </a:p>
                    <a:p>
                      <a:r>
                        <a:rPr lang="de-DE" sz="1600" dirty="0"/>
                        <a:t>- Filter nach dem von uns definierten Label/Index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1225432"/>
                  </a:ext>
                </a:extLst>
              </a:tr>
            </a:tbl>
          </a:graphicData>
        </a:graphic>
      </p:graphicFrame>
      <p:graphicFrame>
        <p:nvGraphicFramePr>
          <p:cNvPr id="11" name="Tabelle 16">
            <a:extLst>
              <a:ext uri="{FF2B5EF4-FFF2-40B4-BE49-F238E27FC236}">
                <a16:creationId xmlns:a16="http://schemas.microsoft.com/office/drawing/2014/main" id="{77082578-1BC9-D236-FAC6-73A680C41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952924"/>
              </p:ext>
            </p:extLst>
          </p:nvPr>
        </p:nvGraphicFramePr>
        <p:xfrm>
          <a:off x="1625597" y="5256882"/>
          <a:ext cx="9319491" cy="8229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794800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| </a:t>
                      </a:r>
                      <a:r>
                        <a:rPr lang="de-DE" sz="1600" dirty="0" err="1"/>
                        <a:t>pattern</a:t>
                      </a:r>
                      <a:r>
                        <a:rPr lang="de-DE" sz="1600" dirty="0"/>
                        <a:t> `&lt;_&gt; for &lt;Benutzername&gt; </a:t>
                      </a:r>
                      <a:r>
                        <a:rPr lang="de-DE" sz="1600" dirty="0" err="1"/>
                        <a:t>from</a:t>
                      </a:r>
                      <a:r>
                        <a:rPr lang="de-DE" sz="1600" dirty="0"/>
                        <a:t> &lt;Quelladresse&gt; </a:t>
                      </a:r>
                      <a:r>
                        <a:rPr lang="de-DE" sz="1600" dirty="0" err="1"/>
                        <a:t>port</a:t>
                      </a:r>
                      <a:r>
                        <a:rPr lang="de-DE" sz="1600" dirty="0"/>
                        <a:t> &lt;_&gt; '[$ __</a:t>
                      </a:r>
                      <a:r>
                        <a:rPr lang="de-DE" sz="1600" dirty="0" err="1"/>
                        <a:t>range</a:t>
                      </a:r>
                      <a:r>
                        <a:rPr lang="de-DE" sz="1600" dirty="0"/>
                        <a:t>]))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 Definition von Pattern in einer </a:t>
                      </a:r>
                      <a:r>
                        <a:rPr lang="de-DE" sz="1600" dirty="0" err="1"/>
                        <a:t>Logzeile</a:t>
                      </a:r>
                      <a:r>
                        <a:rPr lang="de-DE" sz="1600" dirty="0"/>
                        <a:t>.</a:t>
                      </a:r>
                    </a:p>
                    <a:p>
                      <a:r>
                        <a:rPr lang="de-DE" sz="1600" dirty="0"/>
                        <a:t>- Pattern können später als Labels verwendet werden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699477"/>
                  </a:ext>
                </a:extLst>
              </a:tr>
            </a:tbl>
          </a:graphicData>
        </a:graphic>
      </p:graphicFrame>
      <p:graphicFrame>
        <p:nvGraphicFramePr>
          <p:cNvPr id="12" name="Tabelle 16">
            <a:extLst>
              <a:ext uri="{FF2B5EF4-FFF2-40B4-BE49-F238E27FC236}">
                <a16:creationId xmlns:a16="http://schemas.microsoft.com/office/drawing/2014/main" id="{8D645E1C-77D5-8E46-A5C5-3444867A1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056269"/>
              </p:ext>
            </p:extLst>
          </p:nvPr>
        </p:nvGraphicFramePr>
        <p:xfrm>
          <a:off x="1625598" y="3070544"/>
          <a:ext cx="9319491" cy="579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460479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 Pipeline für die Verkettung von mehreren Suchmustern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163890"/>
                  </a:ext>
                </a:extLst>
              </a:tr>
            </a:tbl>
          </a:graphicData>
        </a:graphic>
      </p:graphicFrame>
      <p:graphicFrame>
        <p:nvGraphicFramePr>
          <p:cNvPr id="13" name="Tabelle 16">
            <a:extLst>
              <a:ext uri="{FF2B5EF4-FFF2-40B4-BE49-F238E27FC236}">
                <a16:creationId xmlns:a16="http://schemas.microsoft.com/office/drawing/2014/main" id="{F03D7D4C-6513-70E0-E12B-962E1F082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999450"/>
              </p:ext>
            </p:extLst>
          </p:nvPr>
        </p:nvGraphicFramePr>
        <p:xfrm>
          <a:off x="1625598" y="2436540"/>
          <a:ext cx="9319491" cy="63625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636255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|= `</a:t>
                      </a:r>
                      <a:r>
                        <a:rPr lang="en-US" sz="1600" dirty="0" err="1"/>
                        <a:t>sshd</a:t>
                      </a:r>
                      <a:r>
                        <a:rPr lang="en-US" sz="1600" dirty="0"/>
                        <a:t>[‘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|= `: Failed'3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 Zeilen mit diesen Einträgen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580676"/>
                  </a:ext>
                </a:extLst>
              </a:tr>
            </a:tbl>
          </a:graphicData>
        </a:graphic>
      </p:graphicFrame>
      <p:graphicFrame>
        <p:nvGraphicFramePr>
          <p:cNvPr id="14" name="Tabelle 16">
            <a:extLst>
              <a:ext uri="{FF2B5EF4-FFF2-40B4-BE49-F238E27FC236}">
                <a16:creationId xmlns:a16="http://schemas.microsoft.com/office/drawing/2014/main" id="{0F14A5F0-F204-4567-0C12-CF4AC518F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945438"/>
              </p:ext>
            </p:extLst>
          </p:nvPr>
        </p:nvGraphicFramePr>
        <p:xfrm>
          <a:off x="1625598" y="3650095"/>
          <a:ext cx="9319491" cy="6616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6616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|= `</a:t>
                      </a:r>
                      <a:r>
                        <a:rPr lang="en-US" sz="1600" dirty="0" err="1"/>
                        <a:t>sshd</a:t>
                      </a:r>
                      <a:r>
                        <a:rPr lang="en-US" sz="1600" dirty="0"/>
                        <a:t>[‘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|= `: Failed'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 Zeilen mit diesen Einträgen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580676"/>
                  </a:ext>
                </a:extLst>
              </a:tr>
            </a:tbl>
          </a:graphicData>
        </a:graphic>
      </p:graphicFrame>
      <p:graphicFrame>
        <p:nvGraphicFramePr>
          <p:cNvPr id="15" name="Tabelle 16">
            <a:extLst>
              <a:ext uri="{FF2B5EF4-FFF2-40B4-BE49-F238E27FC236}">
                <a16:creationId xmlns:a16="http://schemas.microsoft.com/office/drawing/2014/main" id="{CC246941-CC67-2091-8627-EA2BCEC59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25626"/>
              </p:ext>
            </p:extLst>
          </p:nvPr>
        </p:nvGraphicFramePr>
        <p:xfrm>
          <a:off x="1625598" y="4315076"/>
          <a:ext cx="9319491" cy="94180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76347">
                  <a:extLst>
                    <a:ext uri="{9D8B030D-6E8A-4147-A177-3AD203B41FA5}">
                      <a16:colId xmlns:a16="http://schemas.microsoft.com/office/drawing/2014/main" val="2934841746"/>
                    </a:ext>
                  </a:extLst>
                </a:gridCol>
                <a:gridCol w="4543144">
                  <a:extLst>
                    <a:ext uri="{9D8B030D-6E8A-4147-A177-3AD203B41FA5}">
                      <a16:colId xmlns:a16="http://schemas.microsoft.com/office/drawing/2014/main" val="604811074"/>
                    </a:ext>
                  </a:extLst>
                </a:gridCol>
              </a:tblGrid>
              <a:tr h="941806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!~ `invalid </a:t>
                      </a:r>
                      <a:r>
                        <a:rPr lang="de-DE" sz="1600" dirty="0" err="1"/>
                        <a:t>user</a:t>
                      </a:r>
                      <a:r>
                        <a:rPr lang="de-DE" sz="1600" dirty="0"/>
                        <a:t>‘</a:t>
                      </a:r>
                    </a:p>
                    <a:p>
                      <a:pPr algn="ctr"/>
                      <a:r>
                        <a:rPr lang="de-DE" sz="1600" dirty="0"/>
                        <a:t>!~ `</a:t>
                      </a:r>
                      <a:r>
                        <a:rPr lang="de-DE" sz="1600" dirty="0" err="1"/>
                        <a:t>Legitimer_Nutzer</a:t>
                      </a:r>
                      <a:r>
                        <a:rPr lang="de-DE" sz="1600" dirty="0"/>
                        <a:t>‘</a:t>
                      </a:r>
                    </a:p>
                    <a:p>
                      <a:pPr algn="ctr"/>
                      <a:r>
                        <a:rPr lang="de-DE" sz="1600" dirty="0"/>
                        <a:t>!~ `</a:t>
                      </a:r>
                      <a:r>
                        <a:rPr lang="de-DE" sz="1600" dirty="0" err="1"/>
                        <a:t>Legitime_Adresse</a:t>
                      </a:r>
                      <a:r>
                        <a:rPr lang="de-DE" sz="1600" dirty="0"/>
                        <a:t>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 Zeilen ohne diese Einträge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1354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46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Implementierung – Definition der Regel in LogQL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03.07.2023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33</a:t>
            </a:fld>
            <a:endParaRPr lang="de-DE"/>
          </a:p>
        </p:txBody>
      </p:sp>
      <p:pic>
        <p:nvPicPr>
          <p:cNvPr id="11" name="Inhaltsplatzhalter 10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D53B4146-DF24-8C0E-D9A1-089A257923B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35" y="1710177"/>
            <a:ext cx="7402874" cy="1089386"/>
          </a:xfrm>
        </p:spPr>
      </p:pic>
      <p:pic>
        <p:nvPicPr>
          <p:cNvPr id="13" name="Grafik 12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9E8B3386-3F73-61AF-8FD1-4B0367FCC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810" y="3062137"/>
            <a:ext cx="5078759" cy="3145028"/>
          </a:xfrm>
          <a:prstGeom prst="rect">
            <a:avLst/>
          </a:prstGeom>
        </p:spPr>
      </p:pic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203CCDA9-4790-D717-438E-46382706E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13813" y="1901032"/>
            <a:ext cx="3268596" cy="509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Manuelle Eingabe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1C23D649-313E-EE61-B49B-027B514DCE36}"/>
              </a:ext>
            </a:extLst>
          </p:cNvPr>
          <p:cNvSpPr txBox="1">
            <a:spLocks/>
          </p:cNvSpPr>
          <p:nvPr/>
        </p:nvSpPr>
        <p:spPr>
          <a:xfrm>
            <a:off x="706220" y="4414844"/>
            <a:ext cx="5218718" cy="926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„</a:t>
            </a:r>
            <a:r>
              <a:rPr lang="de-DE" dirty="0" err="1"/>
              <a:t>Builder</a:t>
            </a:r>
            <a:r>
              <a:rPr lang="de-DE" dirty="0"/>
              <a:t>“ für nutzerfreundlichere Eingabe</a:t>
            </a:r>
          </a:p>
        </p:txBody>
      </p:sp>
    </p:spTree>
    <p:extLst>
      <p:ext uri="{BB962C8B-B14F-4D97-AF65-F5344CB8AC3E}">
        <p14:creationId xmlns:p14="http://schemas.microsoft.com/office/powerpoint/2010/main" val="93703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Implementierung – Definition der Regel in LogQL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03.07.2023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34</a:t>
            </a:fld>
            <a:endParaRPr lang="de-DE"/>
          </a:p>
        </p:txBody>
      </p:sp>
      <p:pic>
        <p:nvPicPr>
          <p:cNvPr id="12" name="Grafik 11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678B5A04-66B9-59A2-6FBF-8F37942FF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72" y="1284187"/>
            <a:ext cx="8516539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64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686" y="3076379"/>
            <a:ext cx="5410628" cy="705241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Generierung von Warnmeldungen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03.07.2023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0391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de-DE" dirty="0"/>
              <a:t>Implementierung – Generierung von Warnmeldungen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03.07.2023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36</a:t>
            </a:fld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35F9EFD-1254-39D6-FD99-882648BF8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Integration (unter anderen)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A8303D-D6E6-16A9-964C-BBE9712E53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sz="2000" dirty="0" err="1"/>
              <a:t>Webhook</a:t>
            </a:r>
            <a:endParaRPr lang="de-DE" sz="2000" dirty="0"/>
          </a:p>
          <a:p>
            <a:r>
              <a:rPr lang="de-DE" sz="2000" dirty="0" err="1"/>
              <a:t>Telegram</a:t>
            </a:r>
            <a:endParaRPr lang="de-DE" sz="2000" dirty="0"/>
          </a:p>
          <a:p>
            <a:r>
              <a:rPr lang="de-DE" sz="2000" dirty="0"/>
              <a:t>Prometheus </a:t>
            </a:r>
            <a:r>
              <a:rPr lang="de-DE" sz="2000" dirty="0" err="1"/>
              <a:t>Alertmanager</a:t>
            </a:r>
            <a:endParaRPr lang="de-DE" sz="2000" dirty="0"/>
          </a:p>
          <a:p>
            <a:r>
              <a:rPr lang="de-DE" sz="2000" dirty="0" err="1"/>
              <a:t>Discord</a:t>
            </a:r>
            <a:endParaRPr lang="de-DE" sz="2000" dirty="0"/>
          </a:p>
          <a:p>
            <a:r>
              <a:rPr lang="de-DE" sz="2000" dirty="0"/>
              <a:t>Microsoft Teams</a:t>
            </a:r>
          </a:p>
          <a:p>
            <a:r>
              <a:rPr lang="de-DE" sz="2000" dirty="0"/>
              <a:t>E-Mail</a:t>
            </a:r>
          </a:p>
          <a:p>
            <a:r>
              <a:rPr lang="de-DE" sz="2000" dirty="0" err="1"/>
              <a:t>Discord</a:t>
            </a:r>
            <a:endParaRPr lang="de-DE" sz="2000" dirty="0"/>
          </a:p>
        </p:txBody>
      </p:sp>
      <p:pic>
        <p:nvPicPr>
          <p:cNvPr id="11" name="Inhaltsplatzhalter 10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DA6E1341-4F59-E3CB-C2EF-6748A0646DFB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65" y="1313397"/>
            <a:ext cx="3901870" cy="4814934"/>
          </a:xfrm>
        </p:spPr>
      </p:pic>
    </p:spTree>
    <p:extLst>
      <p:ext uri="{BB962C8B-B14F-4D97-AF65-F5344CB8AC3E}">
        <p14:creationId xmlns:p14="http://schemas.microsoft.com/office/powerpoint/2010/main" val="131827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uiExpan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03.07.2023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2A61127-3090-853D-F21D-B52C31F4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ED7AC2E3-C090-A75E-6FD2-DC222D407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30F895F1-7326-18C6-E6D0-FB40D5A71CEE}"/>
              </a:ext>
            </a:extLst>
          </p:cNvPr>
          <p:cNvSpPr txBox="1">
            <a:spLocks/>
          </p:cNvSpPr>
          <p:nvPr/>
        </p:nvSpPr>
        <p:spPr>
          <a:xfrm>
            <a:off x="4918316" y="3174063"/>
            <a:ext cx="1177684" cy="5098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5346370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03.07.2023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2A61127-3090-853D-F21D-B52C31F4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pic>
        <p:nvPicPr>
          <p:cNvPr id="3" name="Grafik 2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197376BD-51F5-67C5-8A0B-CF77059EA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5" y="1185862"/>
            <a:ext cx="73342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30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03.07.2023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ED7AC2E3-C090-A75E-6FD2-DC222D40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Ergebnisse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155CE9-2B4B-AA68-8EDC-3917C709E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Viele Möglichkeiten</a:t>
            </a:r>
          </a:p>
          <a:p>
            <a:endParaRPr lang="de-DE" dirty="0"/>
          </a:p>
          <a:p>
            <a:r>
              <a:rPr lang="de-DE" dirty="0"/>
              <a:t>Vordefinierte Grafiken und Regeln</a:t>
            </a:r>
          </a:p>
          <a:p>
            <a:endParaRPr lang="de-DE" dirty="0"/>
          </a:p>
          <a:p>
            <a:r>
              <a:rPr lang="de-DE" dirty="0"/>
              <a:t>Verständnis von LogQL</a:t>
            </a:r>
          </a:p>
          <a:p>
            <a:endParaRPr lang="de-DE" dirty="0"/>
          </a:p>
          <a:p>
            <a:r>
              <a:rPr lang="de-DE" dirty="0"/>
              <a:t>Kostengünstig</a:t>
            </a:r>
          </a:p>
          <a:p>
            <a:endParaRPr lang="de-DE" dirty="0"/>
          </a:p>
          <a:p>
            <a:r>
              <a:rPr lang="de-DE" dirty="0"/>
              <a:t>Verständliche Regel mit der Mitre Matrix</a:t>
            </a:r>
          </a:p>
          <a:p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2A61127-3090-853D-F21D-B52C31F4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3520614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Heutiger Kontext</a:t>
            </a:r>
          </a:p>
        </p:txBody>
      </p:sp>
      <p:sp>
        <p:nvSpPr>
          <p:cNvPr id="2" name="Inhaltsplatzhalter 3">
            <a:extLst>
              <a:ext uri="{FF2B5EF4-FFF2-40B4-BE49-F238E27FC236}">
                <a16:creationId xmlns:a16="http://schemas.microsoft.com/office/drawing/2014/main" id="{5E9DE11C-EB20-3DC1-738D-04600F3C1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4727" y="2639209"/>
            <a:ext cx="5257800" cy="1579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Verschiedene Tools zur Verwaltung, Verarbeitung und Analyse von Daten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03.07.2023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 dirty="0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E42C1126-3573-C38C-D8A0-51715AD955D6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3630068855"/>
              </p:ext>
            </p:extLst>
          </p:nvPr>
        </p:nvGraphicFramePr>
        <p:xfrm>
          <a:off x="6095999" y="1253331"/>
          <a:ext cx="5257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0591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03.07.2023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ED7AC2E3-C090-A75E-6FD2-DC222D40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Ergebnisse - Herausforderung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155CE9-2B4B-AA68-8EDC-3917C709E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Generierung von zielgerichteten Regelsätzen</a:t>
            </a:r>
          </a:p>
          <a:p>
            <a:endParaRPr lang="de-DE" dirty="0"/>
          </a:p>
          <a:p>
            <a:r>
              <a:rPr lang="de-DE" dirty="0"/>
              <a:t>Lernkurve in LogQL</a:t>
            </a:r>
          </a:p>
          <a:p>
            <a:endParaRPr lang="de-DE" dirty="0"/>
          </a:p>
          <a:p>
            <a:r>
              <a:rPr lang="de-DE" dirty="0"/>
              <a:t>Richtige Einstellung für Umgebung mit großem Datenfluss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2A61127-3090-853D-F21D-B52C31F4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2015869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03.07.2023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ED7AC2E3-C090-A75E-6FD2-DC222D40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Ergebnisse - Zukunft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155CE9-2B4B-AA68-8EDC-3917C709E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Abdeckung vieler möglichen Cyberangriffe mit neuen Regelsätze und Dashboards</a:t>
            </a:r>
          </a:p>
          <a:p>
            <a:endParaRPr lang="de-DE" dirty="0"/>
          </a:p>
          <a:p>
            <a:r>
              <a:rPr lang="de-DE" dirty="0"/>
              <a:t>Umfangreiche Beobachtbarkeit mit den Tools des </a:t>
            </a:r>
            <a:r>
              <a:rPr lang="de-DE" dirty="0" err="1"/>
              <a:t>Grafana</a:t>
            </a:r>
            <a:r>
              <a:rPr lang="de-DE" dirty="0"/>
              <a:t> </a:t>
            </a:r>
            <a:r>
              <a:rPr lang="de-DE" dirty="0" err="1"/>
              <a:t>Ecosystems</a:t>
            </a:r>
            <a:endParaRPr lang="de-DE" dirty="0"/>
          </a:p>
          <a:p>
            <a:pPr lvl="1"/>
            <a:r>
              <a:rPr lang="de-DE" dirty="0"/>
              <a:t>Logs - Loki</a:t>
            </a:r>
          </a:p>
          <a:p>
            <a:pPr lvl="1"/>
            <a:r>
              <a:rPr lang="de-DE" dirty="0"/>
              <a:t>Metrics - ????</a:t>
            </a:r>
          </a:p>
          <a:p>
            <a:pPr lvl="1"/>
            <a:r>
              <a:rPr lang="de-DE" dirty="0"/>
              <a:t>Traces - Tempo </a:t>
            </a:r>
          </a:p>
          <a:p>
            <a:endParaRPr lang="de-DE" dirty="0"/>
          </a:p>
          <a:p>
            <a:r>
              <a:rPr lang="de-DE" dirty="0"/>
              <a:t>Automatische Antworten auf mögliche Cyberangriffe</a:t>
            </a:r>
          </a:p>
          <a:p>
            <a:endParaRPr lang="de-DE" dirty="0"/>
          </a:p>
          <a:p>
            <a:r>
              <a:rPr lang="de-DE" dirty="0"/>
              <a:t>Nutzung von KI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2A61127-3090-853D-F21D-B52C31F4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31498149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731625" y="414972"/>
            <a:ext cx="9107347" cy="1102932"/>
          </a:xfrm>
        </p:spPr>
        <p:txBody>
          <a:bodyPr>
            <a:normAutofit/>
          </a:bodyPr>
          <a:lstStyle/>
          <a:p>
            <a:r>
              <a:rPr lang="de-DE" sz="3200" dirty="0"/>
              <a:t>Literaturverzeichnis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703341" y="3022719"/>
            <a:ext cx="9499138" cy="15092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de-DE" sz="1600" dirty="0"/>
              <a:t>MITRE ATT&amp;CK (2020). </a:t>
            </a:r>
            <a:r>
              <a:rPr lang="de-DE" sz="1600" b="1" dirty="0"/>
              <a:t>ATT&amp;CK Matrix for Enterprise</a:t>
            </a:r>
            <a:r>
              <a:rPr lang="de-DE" sz="1600" dirty="0"/>
              <a:t>. https://attack.mitre.org/techniques/T1110/. Zugriff am 26.03.2023</a:t>
            </a:r>
            <a:endParaRPr lang="en-US" sz="1600" dirty="0"/>
          </a:p>
          <a:p>
            <a:pPr marL="0" indent="0" algn="just">
              <a:buNone/>
            </a:pPr>
            <a:r>
              <a:rPr lang="en-US" sz="1600" dirty="0"/>
              <a:t>Mohanan, R. (2022). </a:t>
            </a:r>
            <a:r>
              <a:rPr lang="en-US" sz="1600" b="1" dirty="0"/>
              <a:t>What Is Security Information and Event Management (SIEM)? Defition, Architecture, Operational Process, and Best Practices</a:t>
            </a:r>
            <a:r>
              <a:rPr lang="en-US" sz="1600" dirty="0"/>
              <a:t>. https://www.spiceworks.com/it-security/vulnerability-management/articles/what-is-siem/. Zugriff am 26.02.2023.</a:t>
            </a:r>
            <a:endParaRPr lang="de-DE" sz="16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3DE8-37D6-4684-AC7E-182B2D95E935}" type="datetime1">
              <a:rPr lang="de-DE" smtClean="0"/>
              <a:t>03.07.2023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2" name="Fußzeilenplatzhalter 8">
            <a:extLst>
              <a:ext uri="{FF2B5EF4-FFF2-40B4-BE49-F238E27FC236}">
                <a16:creationId xmlns:a16="http://schemas.microsoft.com/office/drawing/2014/main" id="{7A0CB1BB-3567-A8B6-D574-165C9C125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</p:spTree>
    <p:extLst>
      <p:ext uri="{BB962C8B-B14F-4D97-AF65-F5344CB8AC3E}">
        <p14:creationId xmlns:p14="http://schemas.microsoft.com/office/powerpoint/2010/main" val="2243538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3B640BE-E331-FCCE-29D0-E140018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4" y="339529"/>
            <a:ext cx="8622175" cy="705241"/>
          </a:xfrm>
        </p:spPr>
        <p:txBody>
          <a:bodyPr anchor="ctr">
            <a:normAutofit/>
          </a:bodyPr>
          <a:lstStyle/>
          <a:p>
            <a:r>
              <a:rPr lang="de-DE" dirty="0"/>
              <a:t>Problemstellung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323653" y="6551270"/>
            <a:ext cx="845916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8A6F15-8273-4C35-B779-8F7CBD7D00EF}" type="datetime1">
              <a:rPr lang="de-DE" smtClean="0"/>
              <a:pPr>
                <a:spcAft>
                  <a:spcPts val="600"/>
                </a:spcAft>
              </a:pPr>
              <a:t>03.07.2023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74B69B8-3BA2-5D4C-1E8C-9F9DDC9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537048" cy="3067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53800" y="6551270"/>
            <a:ext cx="485172" cy="3067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5303E9-20F9-41FF-BF26-4E6383FF4C84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D2AD962B-3F0D-B8FE-B915-3FFFAA928B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9392299"/>
              </p:ext>
            </p:extLst>
          </p:nvPr>
        </p:nvGraphicFramePr>
        <p:xfrm>
          <a:off x="664599" y="1634561"/>
          <a:ext cx="10689199" cy="444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796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2EB1261-6454-40F0-8992-09872ACF70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dgm id="{C2EB1261-6454-40F0-8992-09872ACF70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4ADEF37-4263-471C-9D7B-0C47229EF8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>
                                            <p:graphicEl>
                                              <a:dgm id="{94ADEF37-4263-471C-9D7B-0C47229EF8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E1220AA-71A0-484F-B5B6-2E238D0E5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>
                                            <p:graphicEl>
                                              <a:dgm id="{6E1220AA-71A0-484F-B5B6-2E238D0E54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6333B49-7381-4628-B89D-FF1FEF3192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>
                                            <p:graphicEl>
                                              <a:dgm id="{96333B49-7381-4628-B89D-FF1FEF3192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C6B192C-D1D9-4C22-9587-A974A05C9C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>
                                            <p:graphicEl>
                                              <a:dgm id="{FC6B192C-D1D9-4C22-9587-A974A05C9C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7EF0EC1-801F-4E22-ADCA-E3A7C10B1C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>
                                            <p:graphicEl>
                                              <a:dgm id="{37EF0EC1-801F-4E22-ADCA-E3A7C10B1C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17E211F-9782-40B7-92B1-061B899C47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>
                                            <p:graphicEl>
                                              <a:dgm id="{A17E211F-9782-40B7-92B1-061B899C47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10A4AD7-3786-4D42-B161-24317AEABC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>
                                            <p:graphicEl>
                                              <a:dgm id="{910A4AD7-3786-4D42-B161-24317AEABC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F5C19D0-62E5-4C9A-91CC-D75C02749B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>
                                            <p:graphicEl>
                                              <a:dgm id="{BF5C19D0-62E5-4C9A-91CC-D75C02749B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03.07.2023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Fußzeilenplatzhalter 8">
            <a:extLst>
              <a:ext uri="{FF2B5EF4-FFF2-40B4-BE49-F238E27FC236}">
                <a16:creationId xmlns:a16="http://schemas.microsoft.com/office/drawing/2014/main" id="{81A791D2-AEDF-BC83-5ED3-F9BFB68DE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52" y="6551270"/>
            <a:ext cx="7482184" cy="306729"/>
          </a:xfrm>
        </p:spPr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pic>
        <p:nvPicPr>
          <p:cNvPr id="6" name="Grafik 5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085021DE-2E04-B68A-DBED-B2640F14B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24" y="1054502"/>
            <a:ext cx="7763751" cy="474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23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37D7897-C3D0-AD47-4E14-CDDD9B69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03.07.2023</a:t>
            </a:fld>
            <a:endParaRPr lang="de-DE" dirty="0"/>
          </a:p>
        </p:txBody>
      </p:sp>
      <p:sp>
        <p:nvSpPr>
          <p:cNvPr id="4" name="Fußzeilenplatzhalter 8">
            <a:extLst>
              <a:ext uri="{FF2B5EF4-FFF2-40B4-BE49-F238E27FC236}">
                <a16:creationId xmlns:a16="http://schemas.microsoft.com/office/drawing/2014/main" id="{81A791D2-AEDF-BC83-5ED3-F9BFB68DE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CC02003-943C-E302-8FCE-239555F2F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Intrusion Detection System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1B3C634-3786-3A31-7D18-C9F0F3B98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813" y="2434259"/>
            <a:ext cx="5095993" cy="1531725"/>
          </a:xfrm>
        </p:spPr>
        <p:txBody>
          <a:bodyPr/>
          <a:lstStyle/>
          <a:p>
            <a:r>
              <a:rPr lang="de-DE" dirty="0"/>
              <a:t>Überwachung von Netzwerkverkehr</a:t>
            </a:r>
          </a:p>
          <a:p>
            <a:r>
              <a:rPr lang="de-DE" dirty="0"/>
              <a:t>Unterbrechung von verdächtigen Verbindungen</a:t>
            </a:r>
          </a:p>
          <a:p>
            <a:r>
              <a:rPr lang="de-DE" dirty="0"/>
              <a:t>Aktive Haltung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70DB8C1-9591-9D31-CE8D-EB0C5368A97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 dirty="0"/>
              <a:t>Intrusion Prevention System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FFF47FD-4306-B1B2-A05B-A2CFB8D35DA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96000" y="2434259"/>
            <a:ext cx="5095993" cy="1592457"/>
          </a:xfrm>
        </p:spPr>
        <p:txBody>
          <a:bodyPr/>
          <a:lstStyle/>
          <a:p>
            <a:r>
              <a:rPr lang="de-DE" dirty="0"/>
              <a:t>Identifizierung und Berichte von Cyberangriffe</a:t>
            </a:r>
          </a:p>
          <a:p>
            <a:r>
              <a:rPr lang="de-DE" dirty="0"/>
              <a:t>Überwachung von Angriffen</a:t>
            </a:r>
          </a:p>
          <a:p>
            <a:r>
              <a:rPr lang="de-DE" dirty="0"/>
              <a:t>Benötigt menschliche Handlungen</a:t>
            </a:r>
          </a:p>
          <a:p>
            <a:r>
              <a:rPr lang="de-DE" dirty="0"/>
              <a:t>Passive Haltung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F7867AE3-2878-BEA9-A509-058B195ED397}"/>
              </a:ext>
            </a:extLst>
          </p:cNvPr>
          <p:cNvSpPr txBox="1">
            <a:spLocks/>
          </p:cNvSpPr>
          <p:nvPr/>
        </p:nvSpPr>
        <p:spPr>
          <a:xfrm>
            <a:off x="6230223" y="3429000"/>
            <a:ext cx="4784521" cy="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endParaRPr lang="de-DE" dirty="0"/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0BE6045C-6D1C-1835-44C6-C0918DE8718F}"/>
              </a:ext>
            </a:extLst>
          </p:cNvPr>
          <p:cNvSpPr txBox="1">
            <a:spLocks/>
          </p:cNvSpPr>
          <p:nvPr/>
        </p:nvSpPr>
        <p:spPr>
          <a:xfrm>
            <a:off x="658812" y="4135215"/>
            <a:ext cx="5095993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Security Event Management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812C0C39-21A5-5197-3B85-12259F49EF35}"/>
              </a:ext>
            </a:extLst>
          </p:cNvPr>
          <p:cNvSpPr txBox="1">
            <a:spLocks/>
          </p:cNvSpPr>
          <p:nvPr/>
        </p:nvSpPr>
        <p:spPr>
          <a:xfrm>
            <a:off x="6095999" y="4192438"/>
            <a:ext cx="5095993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Security Information Management</a:t>
            </a:r>
          </a:p>
        </p:txBody>
      </p:sp>
      <p:sp>
        <p:nvSpPr>
          <p:cNvPr id="20" name="Inhaltsplatzhalter 5">
            <a:extLst>
              <a:ext uri="{FF2B5EF4-FFF2-40B4-BE49-F238E27FC236}">
                <a16:creationId xmlns:a16="http://schemas.microsoft.com/office/drawing/2014/main" id="{F19EA4B6-6CA7-87A2-56F6-9E2CDEEB20E7}"/>
              </a:ext>
            </a:extLst>
          </p:cNvPr>
          <p:cNvSpPr txBox="1">
            <a:spLocks/>
          </p:cNvSpPr>
          <p:nvPr/>
        </p:nvSpPr>
        <p:spPr>
          <a:xfrm>
            <a:off x="658811" y="5033394"/>
            <a:ext cx="5095993" cy="1395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21" name="Inhaltsplatzhalter 5">
            <a:extLst>
              <a:ext uri="{FF2B5EF4-FFF2-40B4-BE49-F238E27FC236}">
                <a16:creationId xmlns:a16="http://schemas.microsoft.com/office/drawing/2014/main" id="{51968C43-CAE3-9F5F-3BC4-6F5E9441F4E7}"/>
              </a:ext>
            </a:extLst>
          </p:cNvPr>
          <p:cNvSpPr txBox="1">
            <a:spLocks/>
          </p:cNvSpPr>
          <p:nvPr/>
        </p:nvSpPr>
        <p:spPr>
          <a:xfrm>
            <a:off x="6095999" y="5033394"/>
            <a:ext cx="5095993" cy="1417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619F3234-50DB-B6E4-5C07-0AED39704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611383"/>
              </p:ext>
            </p:extLst>
          </p:nvPr>
        </p:nvGraphicFramePr>
        <p:xfrm>
          <a:off x="472750" y="4849348"/>
          <a:ext cx="463874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4876">
                  <a:extLst>
                    <a:ext uri="{9D8B030D-6E8A-4147-A177-3AD203B41FA5}">
                      <a16:colId xmlns:a16="http://schemas.microsoft.com/office/drawing/2014/main" val="788817074"/>
                    </a:ext>
                  </a:extLst>
                </a:gridCol>
                <a:gridCol w="2633870">
                  <a:extLst>
                    <a:ext uri="{9D8B030D-6E8A-4147-A177-3AD203B41FA5}">
                      <a16:colId xmlns:a16="http://schemas.microsoft.com/office/drawing/2014/main" val="34260357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Identifizierung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r>
                        <a:rPr lang="de-DE" dirty="0"/>
                        <a:t>Von Sicherheitsvorfällen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3158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Bewertung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725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Beobachtung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60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dirty="0"/>
                        <a:t>Bericht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976102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03345CA4-AF30-345D-19CB-D22019421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610015"/>
              </p:ext>
            </p:extLst>
          </p:nvPr>
        </p:nvGraphicFramePr>
        <p:xfrm>
          <a:off x="5940865" y="4871237"/>
          <a:ext cx="463874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4876">
                  <a:extLst>
                    <a:ext uri="{9D8B030D-6E8A-4147-A177-3AD203B41FA5}">
                      <a16:colId xmlns:a16="http://schemas.microsoft.com/office/drawing/2014/main" val="788817074"/>
                    </a:ext>
                  </a:extLst>
                </a:gridCol>
                <a:gridCol w="2633870">
                  <a:extLst>
                    <a:ext uri="{9D8B030D-6E8A-4147-A177-3AD203B41FA5}">
                      <a16:colId xmlns:a16="http://schemas.microsoft.com/office/drawing/2014/main" val="34260357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Sammlung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r>
                        <a:rPr lang="de-DE" dirty="0"/>
                        <a:t>Von Loginformationen und Dateien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3158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Speicherung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725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Verarbeitung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60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dirty="0"/>
                        <a:t>Zentralisierung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976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131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15" grpId="0" build="p"/>
      <p:bldP spid="8" grpId="0" uiExpand="1" build="p"/>
      <p:bldP spid="18" grpId="0"/>
      <p:bldP spid="19" grpId="0"/>
      <p:bldP spid="20" grpId="0"/>
      <p:bldP spid="21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37D7897-C3D0-AD47-4E14-CDDD9B69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03.07.2023</a:t>
            </a:fld>
            <a:endParaRPr lang="de-DE" dirty="0"/>
          </a:p>
        </p:txBody>
      </p:sp>
      <p:sp>
        <p:nvSpPr>
          <p:cNvPr id="4" name="Fußzeilenplatzhalter 8">
            <a:extLst>
              <a:ext uri="{FF2B5EF4-FFF2-40B4-BE49-F238E27FC236}">
                <a16:creationId xmlns:a16="http://schemas.microsoft.com/office/drawing/2014/main" id="{81A791D2-AEDF-BC83-5ED3-F9BFB68DE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CC02003-943C-E302-8FCE-239555F2F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352" y="2127086"/>
            <a:ext cx="6262104" cy="445844"/>
          </a:xfrm>
        </p:spPr>
        <p:txBody>
          <a:bodyPr>
            <a:normAutofit/>
          </a:bodyPr>
          <a:lstStyle/>
          <a:p>
            <a:r>
              <a:rPr lang="de-DE" dirty="0"/>
              <a:t>Security Information and Event Management</a:t>
            </a:r>
          </a:p>
        </p:txBody>
      </p:sp>
      <p:pic>
        <p:nvPicPr>
          <p:cNvPr id="22" name="Inhaltsplatzhalter 21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66DBB976-57B7-F217-8AB4-1678F465B0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49" y="855104"/>
            <a:ext cx="4572162" cy="5164570"/>
          </a:xfrm>
        </p:spPr>
      </p:pic>
      <p:sp>
        <p:nvSpPr>
          <p:cNvPr id="23" name="Textplatzhalter 13">
            <a:extLst>
              <a:ext uri="{FF2B5EF4-FFF2-40B4-BE49-F238E27FC236}">
                <a16:creationId xmlns:a16="http://schemas.microsoft.com/office/drawing/2014/main" id="{3D2211C3-BF72-9BC5-0117-3AE7DFF2AD53}"/>
              </a:ext>
            </a:extLst>
          </p:cNvPr>
          <p:cNvSpPr txBox="1">
            <a:spLocks/>
          </p:cNvSpPr>
          <p:nvPr/>
        </p:nvSpPr>
        <p:spPr>
          <a:xfrm>
            <a:off x="5929896" y="5835433"/>
            <a:ext cx="6262104" cy="445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b="0" dirty="0"/>
              <a:t>Quelle: Mohanan, R. (2022). </a:t>
            </a:r>
            <a:r>
              <a:rPr lang="en-US" sz="1100" b="0" dirty="0"/>
              <a:t>What Is Security Information and Event Management (SIEM)? Denition, Architecture, Operational Process, and Best Practices.</a:t>
            </a:r>
            <a:r>
              <a:rPr lang="de-DE" sz="1100" b="0" dirty="0"/>
              <a:t> </a:t>
            </a:r>
          </a:p>
        </p:txBody>
      </p:sp>
      <p:sp>
        <p:nvSpPr>
          <p:cNvPr id="24" name="Inhaltsplatzhalter 5">
            <a:extLst>
              <a:ext uri="{FF2B5EF4-FFF2-40B4-BE49-F238E27FC236}">
                <a16:creationId xmlns:a16="http://schemas.microsoft.com/office/drawing/2014/main" id="{56A9E547-7E93-25CD-FAE3-F2120DE2C82F}"/>
              </a:ext>
            </a:extLst>
          </p:cNvPr>
          <p:cNvSpPr txBox="1">
            <a:spLocks/>
          </p:cNvSpPr>
          <p:nvPr/>
        </p:nvSpPr>
        <p:spPr>
          <a:xfrm>
            <a:off x="421069" y="3472388"/>
            <a:ext cx="5095993" cy="445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SIM + SEM</a:t>
            </a:r>
          </a:p>
        </p:txBody>
      </p:sp>
    </p:spTree>
    <p:extLst>
      <p:ext uri="{BB962C8B-B14F-4D97-AF65-F5344CB8AC3E}">
        <p14:creationId xmlns:p14="http://schemas.microsoft.com/office/powerpoint/2010/main" val="1956065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37D7897-C3D0-AD47-4E14-CDDD9B69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6F15-8273-4C35-B779-8F7CBD7D00EF}" type="datetime1">
              <a:rPr lang="de-DE" smtClean="0"/>
              <a:t>03.07.2023</a:t>
            </a:fld>
            <a:endParaRPr lang="de-DE" dirty="0"/>
          </a:p>
        </p:txBody>
      </p:sp>
      <p:sp>
        <p:nvSpPr>
          <p:cNvPr id="4" name="Fußzeilenplatzhalter 8">
            <a:extLst>
              <a:ext uri="{FF2B5EF4-FFF2-40B4-BE49-F238E27FC236}">
                <a16:creationId xmlns:a16="http://schemas.microsoft.com/office/drawing/2014/main" id="{81A791D2-AEDF-BC83-5ED3-F9BFB68DE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Hochschule Worms  | Implementierung eines Open Source Log-Analyse-Tools zur Erkennung von Cyberangriffen | SoSe 2023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303E9-20F9-41FF-BF26-4E6383FF4C8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CC02003-943C-E302-8FCE-239555F2F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83708" y="5968903"/>
            <a:ext cx="3824584" cy="445844"/>
          </a:xfrm>
        </p:spPr>
        <p:txBody>
          <a:bodyPr>
            <a:normAutofit/>
          </a:bodyPr>
          <a:lstStyle/>
          <a:p>
            <a:r>
              <a:rPr lang="de-DE" dirty="0"/>
              <a:t>Erwarteter Informationsfluss</a:t>
            </a:r>
          </a:p>
        </p:txBody>
      </p:sp>
      <p:pic>
        <p:nvPicPr>
          <p:cNvPr id="13" name="Grafik 12" descr="Ein Bild, das Screenshot, Betriebssystem enthält.&#10;&#10;Automatisch generierte Beschreibung">
            <a:extLst>
              <a:ext uri="{FF2B5EF4-FFF2-40B4-BE49-F238E27FC236}">
                <a16:creationId xmlns:a16="http://schemas.microsoft.com/office/drawing/2014/main" id="{DB1D792D-88FB-63DC-2229-25423CF08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16" y="1334941"/>
            <a:ext cx="8119871" cy="463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96742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smaster_Allgeme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smaster_Allgemein" id="{98A989A2-396F-4F36-83FD-B77350AB78B6}" vid="{B2823E2B-03DC-4C81-89F0-DAACAC2D1A5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1600</Words>
  <Application>Microsoft Office PowerPoint</Application>
  <PresentationFormat>Breitbild</PresentationFormat>
  <Paragraphs>312</Paragraphs>
  <Slides>42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7" baseType="lpstr">
      <vt:lpstr>Arial</vt:lpstr>
      <vt:lpstr>Calibri</vt:lpstr>
      <vt:lpstr>Courier New</vt:lpstr>
      <vt:lpstr>Wingdings 3</vt:lpstr>
      <vt:lpstr>Präsentationsmaster_Allgemein</vt:lpstr>
      <vt:lpstr>Implementierung eines Open Source Log-Analyse-Tools zur Erkennung von Cyberangriffen</vt:lpstr>
      <vt:lpstr>PowerPoint-Präsentation</vt:lpstr>
      <vt:lpstr>Heutiger Kontext</vt:lpstr>
      <vt:lpstr>Heutiger Kontext</vt:lpstr>
      <vt:lpstr>Problemstellung</vt:lpstr>
      <vt:lpstr>PowerPoint-Präsentation</vt:lpstr>
      <vt:lpstr>Definitionen</vt:lpstr>
      <vt:lpstr>Definitionen</vt:lpstr>
      <vt:lpstr>Definitionen</vt:lpstr>
      <vt:lpstr>Warum noch ein Tool?</vt:lpstr>
      <vt:lpstr>Analysierte Tools</vt:lpstr>
      <vt:lpstr>Analysierte Tools – Elastic Stack</vt:lpstr>
      <vt:lpstr>Analysierte Tools – Elastic Stack</vt:lpstr>
      <vt:lpstr>Analysierte Tools – Grafana</vt:lpstr>
      <vt:lpstr>Analysierte Tools – Grafana</vt:lpstr>
      <vt:lpstr>Entscheidung</vt:lpstr>
      <vt:lpstr>PowerPoint-Präsentation</vt:lpstr>
      <vt:lpstr>Implementierung</vt:lpstr>
      <vt:lpstr>Implementierung – Unser Arbeitslabor</vt:lpstr>
      <vt:lpstr>Implementierung – Unser Arbeitslabor – Betrachtung der Struktur von Grafana</vt:lpstr>
      <vt:lpstr>Implementierung – Unser Arbeitslabor – Betrachtung der Struktur von Grafana –Betrachtung von Loki</vt:lpstr>
      <vt:lpstr>Die Mitre „Adversarial Tactics, Techniques, and Common Knowledge” Matrix</vt:lpstr>
      <vt:lpstr>Implementierung – Mitre ATT&amp;CK Matrix</vt:lpstr>
      <vt:lpstr>Implementierung – Mitre ATT&amp;CK Matrix - Aufbau</vt:lpstr>
      <vt:lpstr>Implementierung – Mitre ATT&amp;CK Matrix – Unsere TTP</vt:lpstr>
      <vt:lpstr>Implementierung – Mitre ATT&amp;CK Matrix – Unsere Angriffe</vt:lpstr>
      <vt:lpstr>Implementierung von Grafana und Definition der Regelsätze</vt:lpstr>
      <vt:lpstr>Implementierung – Grafana Loki und Definition der Regel</vt:lpstr>
      <vt:lpstr>Implementierung – Grafana Loki und Definition der Regel</vt:lpstr>
      <vt:lpstr>Definition der Regelsätze</vt:lpstr>
      <vt:lpstr>Implementierung – Definition der Regel in LogQL</vt:lpstr>
      <vt:lpstr>Implementierung – Definition der Regel in LogQL</vt:lpstr>
      <vt:lpstr>Implementierung – Definition der Regel in LogQL</vt:lpstr>
      <vt:lpstr>Implementierung – Definition der Regel in LogQL</vt:lpstr>
      <vt:lpstr>Generierung von Warnmeldungen</vt:lpstr>
      <vt:lpstr>Implementierung – Generierung von Warnmeldungen</vt:lpstr>
      <vt:lpstr>Implementierung</vt:lpstr>
      <vt:lpstr>PowerPoint-Präsentation</vt:lpstr>
      <vt:lpstr>Ergebnisse</vt:lpstr>
      <vt:lpstr>Ergebnisse - Herausforderung</vt:lpstr>
      <vt:lpstr>Ergebnisse - Zukunft</vt:lpstr>
      <vt:lpstr>Literaturverzeichnis</vt:lpstr>
    </vt:vector>
  </TitlesOfParts>
  <Company>Hochschule Worms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Johanna Ewen</dc:creator>
  <cp:lastModifiedBy>Bruno</cp:lastModifiedBy>
  <cp:revision>67</cp:revision>
  <dcterms:created xsi:type="dcterms:W3CDTF">2021-04-27T09:28:11Z</dcterms:created>
  <dcterms:modified xsi:type="dcterms:W3CDTF">2023-07-03T19:08:09Z</dcterms:modified>
</cp:coreProperties>
</file>